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8" r:id="rId15"/>
    <p:sldId id="279" r:id="rId16"/>
    <p:sldId id="280" r:id="rId17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7" d="100"/>
          <a:sy n="157" d="100"/>
        </p:scale>
        <p:origin x="29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5ebb308e1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5ebb308e1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5f03e056d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5f03e056d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5f03e056d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5f03e056d4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f2c248e9f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f2c248e9f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5f84eec71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5f84eec71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5ebb308e1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5ebb308e1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6df1237069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6df1237069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f2c248e9f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f2c248e9f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5ebb308e14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5ebb308e14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5ebb308e14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5ebb308e14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ebb308e14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5ebb308e14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5ebb308e1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5ebb308e1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7687d41ba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7687d41ba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67a61a737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67a61a737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5ebb308e14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5ebb308e14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5f03e056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5f03e056d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c/tassomaiTV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://tassomai.com/mai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tassomai.com/students" TargetMode="External"/><Relationship Id="rId7" Type="http://schemas.openxmlformats.org/officeDocument/2006/relationships/hyperlink" Target="https://itunes.apple.com/gb/app/tassomai/id1374847484?mt=8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hyperlink" Target="https://play.google.com/store/apps/details?id=com.tassomai.learner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://tassomai.com/school-parents" TargetMode="Externa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s://vimeo.com/293947609&amp;sa=D&amp;source=editors&amp;ust=1692790398089386&amp;usg=AOvVaw2DlKfGe-cAfwNALWrKNBtR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tassomai.com/blog-content/2021/1/14/how-much-data-does-tassomai-use" TargetMode="External"/><Relationship Id="rId7" Type="http://schemas.openxmlformats.org/officeDocument/2006/relationships/hyperlink" Target="https://itunes.apple.com/gb/app/tassomai/id1374847484?mt=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hyperlink" Target="https://play.google.com/store/apps/details?id=com.tassomai.learner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9AF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13" y="294600"/>
            <a:ext cx="8520600" cy="84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428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Launch Presentation</a:t>
            </a:r>
            <a:endParaRPr sz="428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6608" y="4511125"/>
            <a:ext cx="1794817" cy="463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0435" y="773398"/>
            <a:ext cx="3683200" cy="3596698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4153188" y="1784563"/>
            <a:ext cx="884100" cy="16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6A9AFF"/>
                </a:solidFill>
                <a:latin typeface="Open Sans"/>
                <a:ea typeface="Open Sans"/>
                <a:cs typeface="Open Sans"/>
                <a:sym typeface="Open Sans"/>
              </a:rPr>
              <a:t>A quick note: the blue slides in this presentation are designed to support students primarily.  </a:t>
            </a:r>
            <a:endParaRPr b="1" dirty="0">
              <a:solidFill>
                <a:srgbClr val="6A9A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6A9A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6A9AFF"/>
                </a:solidFill>
                <a:latin typeface="Open Sans"/>
                <a:ea typeface="Open Sans"/>
                <a:cs typeface="Open Sans"/>
                <a:sym typeface="Open Sans"/>
              </a:rPr>
              <a:t>The purple </a:t>
            </a:r>
            <a:r>
              <a:rPr lang="en-GB" b="1" dirty="0">
                <a:solidFill>
                  <a:srgbClr val="6A9AFF"/>
                </a:solidFill>
                <a:latin typeface="Open Sans"/>
                <a:ea typeface="Open Sans"/>
                <a:cs typeface="Open Sans"/>
                <a:sym typeface="Open Sans"/>
              </a:rPr>
              <a:t>slides provide information about the parent platform.</a:t>
            </a:r>
            <a:endParaRPr b="1" dirty="0">
              <a:solidFill>
                <a:srgbClr val="6A9A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161325"/>
            <a:ext cx="1486151" cy="98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9AFF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5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42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Your Data</a:t>
            </a:r>
            <a:endParaRPr sz="425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555575" y="1328700"/>
            <a:ext cx="3971100" cy="3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Tapping on </a:t>
            </a:r>
            <a:r>
              <a:rPr lang="en-GB" sz="1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Usage</a:t>
            </a:r>
            <a:r>
              <a:rPr lang="en-GB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will show you lots of information about your recent Tassomai use.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You can view different types of data and change the time frame.  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If you’re using Tassomai for more than one subject, you can separate your data between those subjects, or view them altogether.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Your </a:t>
            </a:r>
            <a:r>
              <a:rPr lang="en-GB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Review</a:t>
            </a:r>
            <a:r>
              <a:rPr lang="en-GB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tab will show you your ten most recently taken quizzes, and you can</a:t>
            </a:r>
            <a:r>
              <a:rPr lang="en-GB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reflect on any mistakes</a:t>
            </a:r>
            <a:r>
              <a:rPr lang="en-GB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you may have made.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6608" y="4511125"/>
            <a:ext cx="1794817" cy="463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4150" y="1272575"/>
            <a:ext cx="3259249" cy="327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8094126" y="0"/>
            <a:ext cx="1049874" cy="69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9AFF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5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42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Resources</a:t>
            </a:r>
            <a:endParaRPr sz="425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2509275" y="1384750"/>
            <a:ext cx="5860800" cy="3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Once you’ve completed a Daily Goal in a subject, you can select Resources and get </a:t>
            </a:r>
            <a:r>
              <a:rPr lang="en-GB" sz="15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 supportive materials</a:t>
            </a:r>
            <a:r>
              <a:rPr lang="en-GB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on areas you’ve struggled with.  </a:t>
            </a:r>
            <a:endParaRPr sz="1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You’ll either get an </a:t>
            </a:r>
            <a:r>
              <a:rPr lang="en-GB" sz="15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online article, or a video </a:t>
            </a:r>
            <a:r>
              <a:rPr lang="en-GB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to watch.</a:t>
            </a:r>
            <a:endParaRPr sz="1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Speaking of videos… sometimes you'll be offered </a:t>
            </a:r>
            <a:r>
              <a:rPr lang="en-GB"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short video to watch</a:t>
            </a:r>
            <a:r>
              <a:rPr lang="en-GB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before you take a quiz</a:t>
            </a:r>
            <a:r>
              <a:rPr lang="en-GB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  Watching these videos in full has a </a:t>
            </a:r>
            <a:r>
              <a:rPr lang="en-GB"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useful bonus</a:t>
            </a:r>
            <a:r>
              <a:rPr lang="en-GB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…but you’ll need to discover this for yourself!</a:t>
            </a:r>
            <a:endParaRPr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If you like our videos, you can find ALL of them on our </a:t>
            </a:r>
            <a:r>
              <a:rPr lang="en-GB"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YouTube channel “TassomaiTV”.</a:t>
            </a:r>
            <a:endParaRPr sz="13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0" name="Google Shape;16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6608" y="4511125"/>
            <a:ext cx="1794817" cy="463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161325"/>
            <a:ext cx="1486151" cy="98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3650" y="1056000"/>
            <a:ext cx="2245625" cy="3503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20975" y="4087500"/>
            <a:ext cx="1008850" cy="42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9AFF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5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3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Introducing Mai!</a:t>
            </a:r>
            <a:endParaRPr sz="335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Google Shape;169;p24"/>
          <p:cNvSpPr txBox="1"/>
          <p:nvPr/>
        </p:nvSpPr>
        <p:spPr>
          <a:xfrm>
            <a:off x="555575" y="1460950"/>
            <a:ext cx="5527500" cy="3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Tassomai has an </a:t>
            </a:r>
            <a:r>
              <a:rPr lang="en-GB" sz="1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AI-powered tutor</a:t>
            </a:r>
            <a:r>
              <a:rPr lang="en-GB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named </a:t>
            </a:r>
            <a:r>
              <a:rPr lang="en-GB" sz="1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Mai</a:t>
            </a:r>
            <a:r>
              <a:rPr lang="en-GB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to support you with your quizzing.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Before you choose an answer to a question, click the </a:t>
            </a:r>
            <a:r>
              <a:rPr lang="en-GB" sz="1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Mai Help icon</a:t>
            </a:r>
            <a:r>
              <a:rPr lang="en-GB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in the top right corner and a dialogue box will appear - start typing to have a conversation with Mai! 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If you choose a wrong answer on a quiz, the Mai Help icon becomes </a:t>
            </a:r>
            <a:r>
              <a:rPr lang="en-GB" sz="1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Mai Explain</a:t>
            </a:r>
            <a:r>
              <a:rPr lang="en-GB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 Click the icon and Mai will explain why the answer you selected is wrong, which answer is correct and why.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You can use Mai Help and Mai Explain </a:t>
            </a:r>
            <a:r>
              <a:rPr lang="en-GB" sz="1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few times each week</a:t>
            </a:r>
            <a:r>
              <a:rPr lang="en-GB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so choose wisely!  Every Monday, your interactions with Mai will refresh. 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Learn more and see examples at </a:t>
            </a:r>
            <a:r>
              <a:rPr lang="en-GB" sz="1200" u="sng">
                <a:solidFill>
                  <a:srgbClr val="FFFF00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tassomai.com/mai</a:t>
            </a:r>
            <a:endParaRPr sz="1200">
              <a:solidFill>
                <a:srgbClr val="FFFF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0" name="Google Shape;17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6608" y="4511125"/>
            <a:ext cx="1794817" cy="463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8094126" y="0"/>
            <a:ext cx="1049874" cy="69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03950" y="249425"/>
            <a:ext cx="1132276" cy="1142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35202" y="538023"/>
            <a:ext cx="602676" cy="602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96500" y="538025"/>
            <a:ext cx="2449310" cy="3820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9AFF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5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65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I’m new - how do I get started?</a:t>
            </a:r>
            <a:endParaRPr sz="365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" name="Google Shape;180;p25"/>
          <p:cNvSpPr txBox="1"/>
          <p:nvPr/>
        </p:nvSpPr>
        <p:spPr>
          <a:xfrm>
            <a:off x="555575" y="1328700"/>
            <a:ext cx="5160000" cy="3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Good news - your account is ready to go!</a:t>
            </a:r>
            <a:endParaRPr sz="15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You can log in to your account (either from the </a:t>
            </a:r>
            <a:r>
              <a:rPr lang="en-GB" sz="11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mobile app</a:t>
            </a:r>
            <a:r>
              <a:rPr lang="en-GB" sz="11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or </a:t>
            </a:r>
            <a:r>
              <a:rPr lang="en-GB" sz="11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Tassomai’s</a:t>
            </a:r>
            <a:r>
              <a:rPr lang="en-GB" sz="11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website: </a:t>
            </a:r>
            <a:r>
              <a:rPr lang="en-GB" sz="11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www.tassomai.com</a:t>
            </a:r>
            <a:r>
              <a:rPr lang="en-GB" sz="11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) using your </a:t>
            </a:r>
            <a:r>
              <a:rPr lang="en-GB" sz="1100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new</a:t>
            </a:r>
            <a:r>
              <a:rPr lang="en-GB" sz="11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100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school email address.  </a:t>
            </a:r>
            <a:endParaRPr sz="1100" b="1"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Your school’s default password: </a:t>
            </a:r>
            <a:r>
              <a:rPr lang="en-GB" sz="1100" b="1" dirty="0" err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SmartWayToStudy</a:t>
            </a:r>
            <a:endParaRPr sz="1100" b="1"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first thing you will be asked to do is change that password to something more personal.</a:t>
            </a:r>
            <a:endParaRPr sz="11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Your teacher will have assigned you to your class(es), so you can then start taking quizzes!</a:t>
            </a:r>
            <a:endParaRPr sz="11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Want to learn more?  </a:t>
            </a:r>
            <a:br>
              <a:rPr lang="en-GB" sz="11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1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Visit </a:t>
            </a:r>
            <a:r>
              <a:rPr lang="en-GB" sz="1100" b="1" u="sng" dirty="0">
                <a:solidFill>
                  <a:srgbClr val="FFFF00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www.tassomai.com/students</a:t>
            </a:r>
            <a:r>
              <a:rPr lang="en-GB" sz="1100" b="1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 </a:t>
            </a:r>
            <a:r>
              <a:rPr lang="en-GB" sz="11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for tips and support.</a:t>
            </a:r>
            <a:endParaRPr sz="11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1" name="Google Shape;18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6608" y="4511125"/>
            <a:ext cx="1794817" cy="463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161325"/>
            <a:ext cx="1486151" cy="98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40175" y="1877600"/>
            <a:ext cx="2707102" cy="1462301"/>
          </a:xfrm>
          <a:prstGeom prst="rect">
            <a:avLst/>
          </a:prstGeom>
          <a:noFill/>
          <a:ln w="2857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4" name="Google Shape;184;p25"/>
          <p:cNvPicPr preferRelativeResize="0"/>
          <p:nvPr/>
        </p:nvPicPr>
        <p:blipFill rotWithShape="1">
          <a:blip r:embed="rId6">
            <a:alphaModFix/>
          </a:blip>
          <a:srcRect l="85771" t="4105" r="4640" b="86223"/>
          <a:stretch/>
        </p:blipFill>
        <p:spPr>
          <a:xfrm>
            <a:off x="8174450" y="1343225"/>
            <a:ext cx="851126" cy="463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5"/>
          <p:cNvSpPr/>
          <p:nvPr/>
        </p:nvSpPr>
        <p:spPr>
          <a:xfrm>
            <a:off x="7987850" y="1142000"/>
            <a:ext cx="1080600" cy="1023900"/>
          </a:xfrm>
          <a:prstGeom prst="ellipse">
            <a:avLst/>
          </a:prstGeom>
          <a:noFill/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6" name="Google Shape;186;p25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51825" y="3680898"/>
            <a:ext cx="1153900" cy="34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5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981725" y="3680898"/>
            <a:ext cx="1149597" cy="34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95FB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Tassomai for parents - how can we help?</a:t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3" name="Google Shape;273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341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Once your students are up and running, Tassomai sends a </a:t>
            </a:r>
            <a:r>
              <a:rPr lang="en-GB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weekly progress report</a:t>
            </a:r>
            <a:r>
              <a:rPr lang="en-GB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to all parents for each child using the platform, sent via email on Mondays.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We also create a </a:t>
            </a:r>
            <a:r>
              <a:rPr lang="en-GB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free login</a:t>
            </a:r>
            <a:r>
              <a:rPr lang="en-GB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for parents, allowing them to log in via our web &amp; mobile apps, and access their own </a:t>
            </a:r>
            <a:r>
              <a:rPr lang="en-GB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personal Parent Dashboard</a:t>
            </a:r>
            <a:r>
              <a:rPr lang="en-GB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to monitor their child’s progress.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4" name="Google Shape;27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5225" y="1202162"/>
            <a:ext cx="2739174" cy="273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6608" y="4511125"/>
            <a:ext cx="1794817" cy="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95FB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What does the parent dashboard offer?</a:t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1" name="Google Shape;281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33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Parents can monitor their children’s </a:t>
            </a:r>
            <a:r>
              <a:rPr lang="en-GB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Daily Goal completion</a:t>
            </a:r>
            <a:r>
              <a:rPr lang="en-GB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across the week (and go back by up to 3 weeks’ worth of activity).  They can also control their account settings, and opt into our </a:t>
            </a:r>
            <a:r>
              <a:rPr lang="en-GB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Parent Club</a:t>
            </a:r>
            <a:r>
              <a:rPr lang="en-GB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giving them a range of benefits!</a:t>
            </a:r>
            <a:br>
              <a:rPr lang="en-GB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It will also highlight the </a:t>
            </a:r>
            <a:r>
              <a:rPr lang="en-GB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weakest areas</a:t>
            </a:r>
            <a:r>
              <a:rPr lang="en-GB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for their child across their subjects, and </a:t>
            </a:r>
            <a:r>
              <a:rPr lang="en-GB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provide resources</a:t>
            </a:r>
            <a:r>
              <a:rPr lang="en-GB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to help support learning which they can review together.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2" name="Google Shape;28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6608" y="4511125"/>
            <a:ext cx="1794817" cy="463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4775" y="445025"/>
            <a:ext cx="4529823" cy="4529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2200" y="1956302"/>
            <a:ext cx="1132849" cy="113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95FB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Tassomai’s Parent Club</a:t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0" name="Google Shape;290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804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Parents who opt in via their dashboards to receive offers and updates from Tassomai become members of our Parent Club.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All Parent Club members can access free webinars, downloadable PDF guides and recordings of Live Lessons.</a:t>
            </a:r>
            <a:endParaRPr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They also have the option of paying a small monthly fee to:</a:t>
            </a:r>
            <a:endParaRPr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Char char="-"/>
            </a:pPr>
            <a:r>
              <a:rPr lang="en-GB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Add </a:t>
            </a:r>
            <a:r>
              <a:rPr lang="en-GB"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Extra Subjects</a:t>
            </a:r>
            <a:r>
              <a:rPr lang="en-GB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(not covered by the school’s subscription)</a:t>
            </a:r>
            <a:endParaRPr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Char char="-"/>
            </a:pPr>
            <a:r>
              <a:rPr lang="en-GB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Add weekly </a:t>
            </a:r>
            <a:r>
              <a:rPr lang="en-GB"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Leapfrog Sessions</a:t>
            </a:r>
            <a:endParaRPr sz="13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Char char="-"/>
            </a:pPr>
            <a:r>
              <a:rPr lang="en-GB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Add </a:t>
            </a:r>
            <a:r>
              <a:rPr lang="en-GB"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unlimited access to Mai</a:t>
            </a:r>
            <a:r>
              <a:rPr lang="en-GB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our AI tutor</a:t>
            </a:r>
            <a:endParaRPr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Learn more on our website at: </a:t>
            </a:r>
            <a:r>
              <a:rPr lang="en-GB" sz="1300" u="sng">
                <a:solidFill>
                  <a:srgbClr val="FFFF00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tassomai.com/school-parents</a:t>
            </a:r>
            <a:endParaRPr sz="1300">
              <a:solidFill>
                <a:srgbClr val="FFFF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1" name="Google Shape;29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6608" y="4511125"/>
            <a:ext cx="1794817" cy="463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64206" y="3288025"/>
            <a:ext cx="1140023" cy="1140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88948" y="2263374"/>
            <a:ext cx="1024676" cy="102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95550" y="2344525"/>
            <a:ext cx="1140025" cy="114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40975" y="3150300"/>
            <a:ext cx="1232829" cy="1232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9A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700" y="382075"/>
            <a:ext cx="8520600" cy="7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428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Welcome to Tassomai!</a:t>
            </a:r>
            <a:endParaRPr sz="428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2466900" y="1084975"/>
            <a:ext cx="4210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Let’s get you started…</a:t>
            </a:r>
            <a:endParaRPr sz="2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6608" y="4511125"/>
            <a:ext cx="1794817" cy="463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094126" y="0"/>
            <a:ext cx="1049874" cy="69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11396" y="1685700"/>
            <a:ext cx="3321198" cy="3321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9AFF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5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42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What is Tassomai?</a:t>
            </a:r>
            <a:endParaRPr sz="425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555575" y="1328700"/>
            <a:ext cx="5827800" cy="3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Tassomai is an online </a:t>
            </a:r>
            <a:r>
              <a:rPr lang="en-GB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multiple-choice quizzing tool</a:t>
            </a:r>
            <a:r>
              <a:rPr lang="en-GB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that helps you learn and revise. Content is personalised to you by an </a:t>
            </a:r>
            <a:r>
              <a:rPr lang="en-GB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algorithm</a:t>
            </a:r>
            <a:r>
              <a:rPr lang="en-GB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that also…  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	Selects the </a:t>
            </a:r>
            <a:r>
              <a:rPr lang="en-GB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right content at the right time</a:t>
            </a:r>
            <a:r>
              <a:rPr lang="en-GB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for you;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	Unlocks more challenging topics when you’re </a:t>
            </a:r>
            <a:r>
              <a:rPr lang="en-GB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doing well</a:t>
            </a:r>
            <a:r>
              <a:rPr lang="en-GB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;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	Gives more </a:t>
            </a:r>
            <a:r>
              <a:rPr lang="en-GB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support</a:t>
            </a:r>
            <a:r>
              <a:rPr lang="en-GB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to weaker areas;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	Provides other </a:t>
            </a:r>
            <a:r>
              <a:rPr lang="en-GB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helpful tools</a:t>
            </a:r>
            <a:r>
              <a:rPr lang="en-GB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to help you learn!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u="sng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 this short video</a:t>
            </a:r>
            <a:r>
              <a:rPr lang="en-GB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to see how Tassomai works in more detail.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025" y="2317475"/>
            <a:ext cx="342525" cy="105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025" y="2545057"/>
            <a:ext cx="342525" cy="105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025" y="2772639"/>
            <a:ext cx="342525" cy="105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16608" y="4511125"/>
            <a:ext cx="1794817" cy="463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025" y="2968789"/>
            <a:ext cx="342525" cy="105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28075" y="1244225"/>
            <a:ext cx="2754652" cy="275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4161325"/>
            <a:ext cx="1486151" cy="98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9AFF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5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42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How does Tassomai work?</a:t>
            </a:r>
            <a:endParaRPr sz="425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555575" y="1328700"/>
            <a:ext cx="5331000" cy="3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Each day, Tassomai gives you a set amount of work to complete.  This is known as your </a:t>
            </a:r>
            <a:r>
              <a:rPr lang="en-GB" sz="1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Daily Goal</a:t>
            </a:r>
            <a:r>
              <a:rPr lang="en-GB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(DG), and you will have a DG for every subject.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Every correct answer in a quiz earns you </a:t>
            </a:r>
            <a:r>
              <a:rPr lang="en-GB" sz="1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 points</a:t>
            </a:r>
            <a:r>
              <a:rPr lang="en-GB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towards your DG.  If you hit the target score of a quiz, you receive </a:t>
            </a:r>
            <a:r>
              <a:rPr lang="en-GB" sz="1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 bonus points</a:t>
            </a:r>
            <a:r>
              <a:rPr lang="en-GB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There are other ways to earn points…but you can lose points with incorrect answers, so </a:t>
            </a:r>
            <a:r>
              <a:rPr lang="en-GB" sz="1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answer carefully</a:t>
            </a:r>
            <a:r>
              <a:rPr lang="en-GB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Quizzes do not have a time limit, so you can (and should) </a:t>
            </a:r>
            <a:r>
              <a:rPr lang="en-GB" sz="1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take as long as you need</a:t>
            </a:r>
            <a:r>
              <a:rPr lang="en-GB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to complete each one.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When you get enough points, you will </a:t>
            </a:r>
            <a:r>
              <a:rPr lang="en-GB" sz="1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complete</a:t>
            </a:r>
            <a:r>
              <a:rPr lang="en-GB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your DG.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6608" y="4511125"/>
            <a:ext cx="1794817" cy="463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094126" y="0"/>
            <a:ext cx="1049874" cy="69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9225" y="1323300"/>
            <a:ext cx="2883075" cy="288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9AF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5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4250" b="1" i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Why</a:t>
            </a:r>
            <a:r>
              <a:rPr lang="en-GB" sz="42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does Tassomai work?</a:t>
            </a:r>
            <a:endParaRPr sz="425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555575" y="1328700"/>
            <a:ext cx="5331000" cy="3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Research into revision and learning techniques has found that the best way to study, and get knowledge to stick in your memory is to: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Work for short, concentrated periods of time;</a:t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Frequently switch between topics;</a:t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Regularly test yourself.</a:t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Tassomai is designed to help you do </a:t>
            </a:r>
            <a:r>
              <a:rPr lang="en-GB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all</a:t>
            </a:r>
            <a:r>
              <a:rPr lang="en-GB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of these things!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275" y="2327325"/>
            <a:ext cx="342525" cy="105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275" y="2554907"/>
            <a:ext cx="342525" cy="105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275" y="2782489"/>
            <a:ext cx="342525" cy="105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6975" y="1540512"/>
            <a:ext cx="2589302" cy="2589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16608" y="4511125"/>
            <a:ext cx="1794817" cy="463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8094126" y="0"/>
            <a:ext cx="1049874" cy="69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9AFF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5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7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What’s the best way to work through Tassomai?</a:t>
            </a:r>
            <a:endParaRPr sz="275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536173" y="1560348"/>
            <a:ext cx="5331000" cy="3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Your English teacher will check </a:t>
            </a:r>
            <a:r>
              <a:rPr lang="en-GB" sz="1600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every Thursday </a:t>
            </a:r>
            <a:r>
              <a:rPr lang="en-GB" sz="16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that you have completed </a:t>
            </a:r>
            <a:r>
              <a:rPr lang="en-GB" sz="1600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45 minutes of </a:t>
            </a:r>
            <a:r>
              <a:rPr lang="en-GB" sz="1600" b="1" dirty="0" err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Tassomai</a:t>
            </a:r>
            <a:r>
              <a:rPr lang="en-GB" sz="1600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questions in the previous week</a:t>
            </a:r>
            <a:r>
              <a:rPr lang="en-GB" sz="16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GB" sz="16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You can do all 45 mins in one go- but we recommend that you </a:t>
            </a:r>
            <a:r>
              <a:rPr lang="en-GB" sz="16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complete your Daily Goals (DGs)</a:t>
            </a:r>
            <a:r>
              <a:rPr lang="en-GB" sz="16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6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at least </a:t>
            </a:r>
            <a:r>
              <a:rPr lang="en-GB" sz="1600" b="1" u="sng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 times </a:t>
            </a:r>
            <a:r>
              <a:rPr lang="en-GB" sz="16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per week </a:t>
            </a:r>
            <a:r>
              <a:rPr lang="en-GB" sz="1600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to space out your 45 mins</a:t>
            </a:r>
            <a:r>
              <a:rPr lang="en-GB" sz="16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16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6608" y="4511125"/>
            <a:ext cx="1794817" cy="463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2050" y="1435450"/>
            <a:ext cx="2455777" cy="2455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161325"/>
            <a:ext cx="1486151" cy="98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9AFF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5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2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When &amp; where can I work on Tassomai?</a:t>
            </a:r>
            <a:endParaRPr sz="325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479375" y="1300650"/>
            <a:ext cx="5510400" cy="30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You can log in to your account on a computer or laptop, or you can download our </a:t>
            </a:r>
            <a:r>
              <a:rPr lang="en-GB" sz="15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free mobile app</a:t>
            </a:r>
            <a:r>
              <a:rPr lang="en-GB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and use that instead!</a:t>
            </a:r>
            <a:endParaRPr sz="1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You will need to be </a:t>
            </a:r>
            <a:r>
              <a:rPr lang="en-GB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connected to the internet</a:t>
            </a:r>
            <a:r>
              <a:rPr lang="en-GB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in order to take quizzes and access your data.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If you are halfway through a quiz and the internet drops out, don’t worry - Tassomai will </a:t>
            </a:r>
            <a:r>
              <a:rPr lang="en-GB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store your completed answers</a:t>
            </a:r>
            <a:r>
              <a:rPr lang="en-GB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until you’re reconnected.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Your DGs can be completed throughout the day, so you don’t need to do all your work in one go. However, they will </a:t>
            </a:r>
            <a:r>
              <a:rPr lang="en-GB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reset at midnight</a:t>
            </a:r>
            <a:r>
              <a:rPr lang="en-GB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*, so be aware of that.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You don’t need to worry about your mobile data - Tassomai is designed to use very little!  </a:t>
            </a:r>
            <a:r>
              <a:rPr lang="en-GB" sz="1100" b="1" u="sng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See this blog post</a:t>
            </a:r>
            <a:r>
              <a:rPr lang="en-GB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for more information.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i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* 12am U.K time.</a:t>
            </a:r>
            <a:endParaRPr sz="900" i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6608" y="4511125"/>
            <a:ext cx="1794817" cy="463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 rotWithShape="1">
          <a:blip r:embed="rId5">
            <a:alphaModFix/>
          </a:blip>
          <a:srcRect r="-13096" b="-13096"/>
          <a:stretch/>
        </p:blipFill>
        <p:spPr>
          <a:xfrm>
            <a:off x="6176325" y="1193226"/>
            <a:ext cx="2887501" cy="288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4161325"/>
            <a:ext cx="1486151" cy="98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82000" y="3895523"/>
            <a:ext cx="1153900" cy="34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211900" y="3895523"/>
            <a:ext cx="1149597" cy="34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9AFF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5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9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What else does Tassomai offer?</a:t>
            </a:r>
            <a:endParaRPr sz="395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555575" y="1328700"/>
            <a:ext cx="7287300" cy="3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There’s loads more on Tassomai to help you master your learning and confidence!  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Let’s explore some of these </a:t>
            </a:r>
            <a:r>
              <a:rPr lang="en-GB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other tools…</a:t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6608" y="4511125"/>
            <a:ext cx="1794817" cy="463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00" y="2452360"/>
            <a:ext cx="1849897" cy="1759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8275" y="2452350"/>
            <a:ext cx="1893060" cy="1800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77875" y="2151450"/>
            <a:ext cx="2518600" cy="251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8094126" y="0"/>
            <a:ext cx="1049874" cy="69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64198" y="2470476"/>
            <a:ext cx="1706526" cy="1880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12733" y="2960730"/>
            <a:ext cx="908331" cy="900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9AFF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5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42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Tassomai Tree</a:t>
            </a:r>
            <a:endParaRPr sz="425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555575" y="1376850"/>
            <a:ext cx="3930900" cy="3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You will have a tree for each subject you’re studying, and it will </a:t>
            </a:r>
            <a:r>
              <a:rPr lang="en-GB" sz="15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grow in size and colour</a:t>
            </a:r>
            <a:r>
              <a:rPr lang="en-GB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as you work through the quizzes in that subject.</a:t>
            </a:r>
            <a:endParaRPr sz="1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Branches on a tree are topics within that subject, and the leaves on branches are questions within that topic.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You can</a:t>
            </a:r>
            <a:r>
              <a:rPr lang="en-GB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click on a leaf</a:t>
            </a:r>
            <a:r>
              <a:rPr lang="en-GB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to read that question and see your data relating to it.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1" name="Google Shape;1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6608" y="4511125"/>
            <a:ext cx="1794817" cy="463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161325"/>
            <a:ext cx="1486151" cy="98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1376850"/>
            <a:ext cx="2244625" cy="350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87527" y="1189775"/>
            <a:ext cx="2038375" cy="3179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1285</Words>
  <Application>Microsoft Office PowerPoint</Application>
  <PresentationFormat>On-screen Show (16:9)</PresentationFormat>
  <Paragraphs>112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Open Sans</vt:lpstr>
      <vt:lpstr>Arial</vt:lpstr>
      <vt:lpstr>Simple Light</vt:lpstr>
      <vt:lpstr>Launch Presentation</vt:lpstr>
      <vt:lpstr>Welcome to Tassomai!</vt:lpstr>
      <vt:lpstr>What is Tassomai?</vt:lpstr>
      <vt:lpstr>How does Tassomai work?</vt:lpstr>
      <vt:lpstr>Why does Tassomai work?</vt:lpstr>
      <vt:lpstr>What’s the best way to work through Tassomai?</vt:lpstr>
      <vt:lpstr>When &amp; where can I work on Tassomai?</vt:lpstr>
      <vt:lpstr>What else does Tassomai offer?</vt:lpstr>
      <vt:lpstr>The Tassomai Tree</vt:lpstr>
      <vt:lpstr>Your Data</vt:lpstr>
      <vt:lpstr>Resources</vt:lpstr>
      <vt:lpstr>Introducing Mai!</vt:lpstr>
      <vt:lpstr>I’m new - how do I get started?</vt:lpstr>
      <vt:lpstr>Tassomai for parents - how can we help?</vt:lpstr>
      <vt:lpstr>What does the parent dashboard offer?</vt:lpstr>
      <vt:lpstr>Tassomai’s Parent Club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Launch Presentation</dc:title>
  <dc:creator>Bethan Mills (DEA Staff)</dc:creator>
  <cp:lastModifiedBy>Bethan Mills (DEA Staff)</cp:lastModifiedBy>
  <cp:revision>6</cp:revision>
  <dcterms:modified xsi:type="dcterms:W3CDTF">2024-09-18T14:19:20Z</dcterms:modified>
</cp:coreProperties>
</file>