
<file path=[Content_Types].xml><?xml version="1.0" encoding="utf-8"?>
<Types xmlns="http://schemas.openxmlformats.org/package/2006/content-types"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3" r:id="rId5"/>
    <p:sldId id="270" r:id="rId6"/>
    <p:sldId id="265" r:id="rId7"/>
    <p:sldId id="266" r:id="rId8"/>
    <p:sldId id="272" r:id="rId9"/>
    <p:sldId id="267" r:id="rId10"/>
    <p:sldId id="268" r:id="rId11"/>
    <p:sldId id="269" r:id="rId12"/>
    <p:sldId id="27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502" dt="2026-10-15T14:21:40.404"/>
    <p1510:client id="{8EF5A818-5335-9762-4380-690BAD7F34E9}" v="522" dt="2026-10-15T13:29:40.3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689573-15B3-4105-8A3D-64B3A6B6E452}" type="doc">
      <dgm:prSet loTypeId="urn:microsoft.com/office/officeart/2008/layout/VerticalCurvedList" loCatId="list" qsTypeId="urn:microsoft.com/office/officeart/2005/8/quickstyle/3d3" qsCatId="3D" csTypeId="urn:microsoft.com/office/officeart/2005/8/colors/accent3_2" csCatId="accent3" phldr="1"/>
      <dgm:spPr/>
      <dgm:t>
        <a:bodyPr/>
        <a:lstStyle/>
        <a:p>
          <a:endParaRPr lang="en-GB"/>
        </a:p>
      </dgm:t>
    </dgm:pt>
    <dgm:pt modelId="{5FE5572E-B37F-4341-9F9E-F8DC02E4D855}">
      <dgm:prSet phldrT="[Text]"/>
      <dgm:spPr>
        <a:solidFill>
          <a:srgbClr val="7030A0"/>
        </a:solidFill>
      </dgm:spPr>
      <dgm:t>
        <a:bodyPr/>
        <a:lstStyle/>
        <a:p>
          <a:r>
            <a:rPr lang="en-GB" b="0" dirty="0"/>
            <a:t>Head of Year 7 : Mr </a:t>
          </a:r>
          <a:r>
            <a:rPr lang="en-GB" b="0" i="0" dirty="0">
              <a:effectLst/>
            </a:rPr>
            <a:t>Cameron-Larelle</a:t>
          </a:r>
          <a:endParaRPr lang="en-GB" b="0" dirty="0"/>
        </a:p>
      </dgm:t>
    </dgm:pt>
    <dgm:pt modelId="{D9857557-84FF-420C-881C-BB0D9B88B103}" type="parTrans" cxnId="{AC7F31ED-796A-415B-8E51-917D407E0097}">
      <dgm:prSet/>
      <dgm:spPr/>
      <dgm:t>
        <a:bodyPr/>
        <a:lstStyle/>
        <a:p>
          <a:endParaRPr lang="en-GB"/>
        </a:p>
      </dgm:t>
    </dgm:pt>
    <dgm:pt modelId="{DED55945-01AC-405C-BB99-082D0F68A972}" type="sibTrans" cxnId="{AC7F31ED-796A-415B-8E51-917D407E0097}">
      <dgm:prSet/>
      <dgm:spPr/>
      <dgm:t>
        <a:bodyPr/>
        <a:lstStyle/>
        <a:p>
          <a:endParaRPr lang="en-GB"/>
        </a:p>
      </dgm:t>
    </dgm:pt>
    <dgm:pt modelId="{ECF3D5A4-822E-4058-8548-848C9EE045EA}">
      <dgm:prSet phldrT="[Text]"/>
      <dgm:spPr>
        <a:solidFill>
          <a:srgbClr val="7030A0"/>
        </a:solidFill>
      </dgm:spPr>
      <dgm:t>
        <a:bodyPr/>
        <a:lstStyle/>
        <a:p>
          <a:r>
            <a:rPr lang="en-GB" b="0" dirty="0"/>
            <a:t>The Assistant Head of Year 7 : Mr </a:t>
          </a:r>
          <a:r>
            <a:rPr lang="en-GB" b="0" i="0" dirty="0">
              <a:effectLst/>
            </a:rPr>
            <a:t>Marriner</a:t>
          </a:r>
          <a:endParaRPr lang="en-GB" b="0" dirty="0"/>
        </a:p>
      </dgm:t>
    </dgm:pt>
    <dgm:pt modelId="{68CE7F42-35FD-4908-9152-33F4049C2A3F}" type="parTrans" cxnId="{2D081CCF-0078-4F3A-A056-054890197F5D}">
      <dgm:prSet/>
      <dgm:spPr/>
      <dgm:t>
        <a:bodyPr/>
        <a:lstStyle/>
        <a:p>
          <a:endParaRPr lang="en-GB"/>
        </a:p>
      </dgm:t>
    </dgm:pt>
    <dgm:pt modelId="{015840C2-08EB-41DD-B9F7-F8987D2AC076}" type="sibTrans" cxnId="{2D081CCF-0078-4F3A-A056-054890197F5D}">
      <dgm:prSet/>
      <dgm:spPr/>
      <dgm:t>
        <a:bodyPr/>
        <a:lstStyle/>
        <a:p>
          <a:endParaRPr lang="en-GB"/>
        </a:p>
      </dgm:t>
    </dgm:pt>
    <dgm:pt modelId="{19124354-03AF-41BB-96CE-57B53514467D}">
      <dgm:prSet phldrT="[Text]"/>
      <dgm:spPr>
        <a:solidFill>
          <a:srgbClr val="7030A0"/>
        </a:solidFill>
      </dgm:spPr>
      <dgm:t>
        <a:bodyPr/>
        <a:lstStyle/>
        <a:p>
          <a:r>
            <a:rPr lang="en-GB" b="0"/>
            <a:t>7.1 Tutor Miss Price  </a:t>
          </a:r>
        </a:p>
      </dgm:t>
    </dgm:pt>
    <dgm:pt modelId="{717C0973-7EC4-4B94-AD38-EC125918BA97}" type="parTrans" cxnId="{39A99140-76CD-4137-A3FE-CB87C9D001C3}">
      <dgm:prSet/>
      <dgm:spPr/>
      <dgm:t>
        <a:bodyPr/>
        <a:lstStyle/>
        <a:p>
          <a:endParaRPr lang="en-GB"/>
        </a:p>
      </dgm:t>
    </dgm:pt>
    <dgm:pt modelId="{2266B457-5BA7-4C66-BD86-ACCF655567FE}" type="sibTrans" cxnId="{39A99140-76CD-4137-A3FE-CB87C9D001C3}">
      <dgm:prSet/>
      <dgm:spPr/>
      <dgm:t>
        <a:bodyPr/>
        <a:lstStyle/>
        <a:p>
          <a:endParaRPr lang="en-GB"/>
        </a:p>
      </dgm:t>
    </dgm:pt>
    <dgm:pt modelId="{F3649D38-C96F-4F9C-A191-63D1CBF7C03C}">
      <dgm:prSet phldrT="[Text]"/>
      <dgm:spPr>
        <a:solidFill>
          <a:srgbClr val="7030A0"/>
        </a:solidFill>
      </dgm:spPr>
      <dgm:t>
        <a:bodyPr/>
        <a:lstStyle/>
        <a:p>
          <a:r>
            <a:rPr lang="en-GB" b="0"/>
            <a:t>7.2 Tutor Mrs Fernandes </a:t>
          </a:r>
        </a:p>
      </dgm:t>
    </dgm:pt>
    <dgm:pt modelId="{F5F2992E-BBEA-42AD-82AD-525E7A8D9584}" type="parTrans" cxnId="{A5081E63-62D4-41D1-90E7-8E9CBFEA6F17}">
      <dgm:prSet/>
      <dgm:spPr/>
      <dgm:t>
        <a:bodyPr/>
        <a:lstStyle/>
        <a:p>
          <a:endParaRPr lang="en-GB"/>
        </a:p>
      </dgm:t>
    </dgm:pt>
    <dgm:pt modelId="{F77E8E46-E23A-4C66-A5B0-42C9150938A6}" type="sibTrans" cxnId="{A5081E63-62D4-41D1-90E7-8E9CBFEA6F17}">
      <dgm:prSet/>
      <dgm:spPr/>
      <dgm:t>
        <a:bodyPr/>
        <a:lstStyle/>
        <a:p>
          <a:endParaRPr lang="en-GB"/>
        </a:p>
      </dgm:t>
    </dgm:pt>
    <dgm:pt modelId="{D60A01A6-0DD5-4D78-8C0E-7F517E38A876}">
      <dgm:prSet phldrT="[Text]"/>
      <dgm:spPr>
        <a:solidFill>
          <a:srgbClr val="7030A0"/>
        </a:solidFill>
      </dgm:spPr>
      <dgm:t>
        <a:bodyPr/>
        <a:lstStyle/>
        <a:p>
          <a:r>
            <a:rPr lang="en-GB" b="0"/>
            <a:t>7.3 Tutor Mr Bryars </a:t>
          </a:r>
        </a:p>
      </dgm:t>
    </dgm:pt>
    <dgm:pt modelId="{1AE27EF2-4566-45B6-86E1-55CB62D40453}" type="parTrans" cxnId="{F6EFD567-443D-49B9-89E7-A79596E7C47B}">
      <dgm:prSet/>
      <dgm:spPr/>
      <dgm:t>
        <a:bodyPr/>
        <a:lstStyle/>
        <a:p>
          <a:endParaRPr lang="en-GB"/>
        </a:p>
      </dgm:t>
    </dgm:pt>
    <dgm:pt modelId="{BA670664-679E-48BE-BDE0-B84987DB9AA9}" type="sibTrans" cxnId="{F6EFD567-443D-49B9-89E7-A79596E7C47B}">
      <dgm:prSet/>
      <dgm:spPr/>
      <dgm:t>
        <a:bodyPr/>
        <a:lstStyle/>
        <a:p>
          <a:endParaRPr lang="en-GB"/>
        </a:p>
      </dgm:t>
    </dgm:pt>
    <dgm:pt modelId="{5B1BB5BC-523D-4806-820B-D0CDB5DFA92D}" type="pres">
      <dgm:prSet presAssocID="{3D689573-15B3-4105-8A3D-64B3A6B6E452}" presName="Name0" presStyleCnt="0">
        <dgm:presLayoutVars>
          <dgm:chMax val="7"/>
          <dgm:chPref val="7"/>
          <dgm:dir/>
        </dgm:presLayoutVars>
      </dgm:prSet>
      <dgm:spPr/>
    </dgm:pt>
    <dgm:pt modelId="{D5B345A3-43A8-4645-B5E5-9BEFE31314B8}" type="pres">
      <dgm:prSet presAssocID="{3D689573-15B3-4105-8A3D-64B3A6B6E452}" presName="Name1" presStyleCnt="0"/>
      <dgm:spPr/>
    </dgm:pt>
    <dgm:pt modelId="{A399F431-719A-45E0-89DF-7342DFF7BCA5}" type="pres">
      <dgm:prSet presAssocID="{3D689573-15B3-4105-8A3D-64B3A6B6E452}" presName="cycle" presStyleCnt="0"/>
      <dgm:spPr/>
    </dgm:pt>
    <dgm:pt modelId="{60C8ECE2-B0D8-44CB-A375-75E3B33BED46}" type="pres">
      <dgm:prSet presAssocID="{3D689573-15B3-4105-8A3D-64B3A6B6E452}" presName="srcNode" presStyleLbl="node1" presStyleIdx="0" presStyleCnt="5"/>
      <dgm:spPr/>
    </dgm:pt>
    <dgm:pt modelId="{9DBA9AEA-0E8C-4411-AD8B-616C55274987}" type="pres">
      <dgm:prSet presAssocID="{3D689573-15B3-4105-8A3D-64B3A6B6E452}" presName="conn" presStyleLbl="parChTrans1D2" presStyleIdx="0" presStyleCnt="1"/>
      <dgm:spPr/>
    </dgm:pt>
    <dgm:pt modelId="{48FB733C-5DD8-482B-A4FE-F5030CBB9C89}" type="pres">
      <dgm:prSet presAssocID="{3D689573-15B3-4105-8A3D-64B3A6B6E452}" presName="extraNode" presStyleLbl="node1" presStyleIdx="0" presStyleCnt="5"/>
      <dgm:spPr/>
    </dgm:pt>
    <dgm:pt modelId="{01A582DE-0CA7-4FD4-A45A-E0AA83E9DCE1}" type="pres">
      <dgm:prSet presAssocID="{3D689573-15B3-4105-8A3D-64B3A6B6E452}" presName="dstNode" presStyleLbl="node1" presStyleIdx="0" presStyleCnt="5"/>
      <dgm:spPr/>
    </dgm:pt>
    <dgm:pt modelId="{F611A640-39FD-45B7-A43F-A30F33BCDDE6}" type="pres">
      <dgm:prSet presAssocID="{5FE5572E-B37F-4341-9F9E-F8DC02E4D855}" presName="text_1" presStyleLbl="node1" presStyleIdx="0" presStyleCnt="5">
        <dgm:presLayoutVars>
          <dgm:bulletEnabled val="1"/>
        </dgm:presLayoutVars>
      </dgm:prSet>
      <dgm:spPr/>
    </dgm:pt>
    <dgm:pt modelId="{50BF6ED7-4B3E-41E9-8AF0-F4BBFBBEDFB6}" type="pres">
      <dgm:prSet presAssocID="{5FE5572E-B37F-4341-9F9E-F8DC02E4D855}" presName="accent_1" presStyleCnt="0"/>
      <dgm:spPr/>
    </dgm:pt>
    <dgm:pt modelId="{C7DBFD16-0EB4-4BEC-803D-46D45376CB72}" type="pres">
      <dgm:prSet presAssocID="{5FE5572E-B37F-4341-9F9E-F8DC02E4D855}" presName="accentRepeatNode" presStyleLbl="solidFgAcc1" presStyleIdx="0" presStyleCnt="5"/>
      <dgm:spPr>
        <a:blipFill rotWithShape="0"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FB0F6B74-674F-49B2-8B2D-88CE562A3AE9}" type="pres">
      <dgm:prSet presAssocID="{ECF3D5A4-822E-4058-8548-848C9EE045EA}" presName="text_2" presStyleLbl="node1" presStyleIdx="1" presStyleCnt="5">
        <dgm:presLayoutVars>
          <dgm:bulletEnabled val="1"/>
        </dgm:presLayoutVars>
      </dgm:prSet>
      <dgm:spPr/>
    </dgm:pt>
    <dgm:pt modelId="{A5778B61-7ACA-485D-A13F-48AA4F5D6BBB}" type="pres">
      <dgm:prSet presAssocID="{ECF3D5A4-822E-4058-8548-848C9EE045EA}" presName="accent_2" presStyleCnt="0"/>
      <dgm:spPr/>
    </dgm:pt>
    <dgm:pt modelId="{0DCACE6D-C036-4F09-9026-C7F2CBDA3731}" type="pres">
      <dgm:prSet presAssocID="{ECF3D5A4-822E-4058-8548-848C9EE045EA}" presName="accentRepeatNode" presStyleLbl="solidFgAcc1" presStyleIdx="1" presStyleCnt="5"/>
      <dgm:spPr>
        <a:blipFill rotWithShape="0">
          <a:blip xmlns:r="http://schemas.openxmlformats.org/officeDocument/2006/relationships" r:embed="rId2"/>
          <a:srcRect/>
          <a:stretch>
            <a:fillRect/>
          </a:stretch>
        </a:blipFill>
      </dgm:spPr>
    </dgm:pt>
    <dgm:pt modelId="{1E64B3F7-6B6C-4C21-846D-A744E3F995BE}" type="pres">
      <dgm:prSet presAssocID="{19124354-03AF-41BB-96CE-57B53514467D}" presName="text_3" presStyleLbl="node1" presStyleIdx="2" presStyleCnt="5">
        <dgm:presLayoutVars>
          <dgm:bulletEnabled val="1"/>
        </dgm:presLayoutVars>
      </dgm:prSet>
      <dgm:spPr/>
    </dgm:pt>
    <dgm:pt modelId="{E351CA07-5F87-49BD-93EE-63BF638BF90E}" type="pres">
      <dgm:prSet presAssocID="{19124354-03AF-41BB-96CE-57B53514467D}" presName="accent_3" presStyleCnt="0"/>
      <dgm:spPr/>
    </dgm:pt>
    <dgm:pt modelId="{BCF63A74-4925-4EBD-95B6-D4C2498BB3CD}" type="pres">
      <dgm:prSet presAssocID="{19124354-03AF-41BB-96CE-57B53514467D}" presName="accentRepeatNode" presStyleLbl="solidFgAcc1" presStyleIdx="2" presStyleCnt="5"/>
      <dgm:spPr>
        <a:blipFill rotWithShape="0">
          <a:blip xmlns:r="http://schemas.openxmlformats.org/officeDocument/2006/relationships" r:embed="rId3"/>
          <a:srcRect/>
          <a:stretch>
            <a:fillRect/>
          </a:stretch>
        </a:blipFill>
      </dgm:spPr>
    </dgm:pt>
    <dgm:pt modelId="{982998EA-B537-4674-B2F2-5E7FB15400B6}" type="pres">
      <dgm:prSet presAssocID="{F3649D38-C96F-4F9C-A191-63D1CBF7C03C}" presName="text_4" presStyleLbl="node1" presStyleIdx="3" presStyleCnt="5">
        <dgm:presLayoutVars>
          <dgm:bulletEnabled val="1"/>
        </dgm:presLayoutVars>
      </dgm:prSet>
      <dgm:spPr/>
    </dgm:pt>
    <dgm:pt modelId="{6470705A-76AD-459C-896A-D9A7DCE9E872}" type="pres">
      <dgm:prSet presAssocID="{F3649D38-C96F-4F9C-A191-63D1CBF7C03C}" presName="accent_4" presStyleCnt="0"/>
      <dgm:spPr/>
    </dgm:pt>
    <dgm:pt modelId="{8DB2810C-D134-43FF-9E6B-56E2B3A0BE70}" type="pres">
      <dgm:prSet presAssocID="{F3649D38-C96F-4F9C-A191-63D1CBF7C03C}" presName="accentRepeatNode" presStyleLbl="solidFgAcc1" presStyleIdx="3" presStyleCnt="5"/>
      <dgm:spPr>
        <a:blipFill rotWithShape="0">
          <a:blip xmlns:r="http://schemas.openxmlformats.org/officeDocument/2006/relationships" r:embed="rId4"/>
          <a:srcRect/>
          <a:stretch>
            <a:fillRect/>
          </a:stretch>
        </a:blipFill>
      </dgm:spPr>
    </dgm:pt>
    <dgm:pt modelId="{250DDE4F-6DE2-4269-8B31-7E0E94E28D03}" type="pres">
      <dgm:prSet presAssocID="{D60A01A6-0DD5-4D78-8C0E-7F517E38A876}" presName="text_5" presStyleLbl="node1" presStyleIdx="4" presStyleCnt="5">
        <dgm:presLayoutVars>
          <dgm:bulletEnabled val="1"/>
        </dgm:presLayoutVars>
      </dgm:prSet>
      <dgm:spPr/>
    </dgm:pt>
    <dgm:pt modelId="{958666E7-DFBF-49A8-B247-C96D63CEAAC9}" type="pres">
      <dgm:prSet presAssocID="{D60A01A6-0DD5-4D78-8C0E-7F517E38A876}" presName="accent_5" presStyleCnt="0"/>
      <dgm:spPr/>
    </dgm:pt>
    <dgm:pt modelId="{946F9EA8-4E6E-4F33-A73D-CEFC527291FC}" type="pres">
      <dgm:prSet presAssocID="{D60A01A6-0DD5-4D78-8C0E-7F517E38A876}" presName="accentRepeatNode" presStyleLbl="solidFgAcc1" presStyleIdx="4" presStyleCnt="5"/>
      <dgm:spPr>
        <a:blipFill rotWithShape="0">
          <a:blip xmlns:r="http://schemas.openxmlformats.org/officeDocument/2006/relationships" r:embed="rId5"/>
          <a:srcRect/>
          <a:stretch>
            <a:fillRect/>
          </a:stretch>
        </a:blipFill>
      </dgm:spPr>
    </dgm:pt>
  </dgm:ptLst>
  <dgm:cxnLst>
    <dgm:cxn modelId="{A64ED905-686D-4ACE-BBC1-A2F3A9E35A54}" type="presOf" srcId="{DED55945-01AC-405C-BB99-082D0F68A972}" destId="{9DBA9AEA-0E8C-4411-AD8B-616C55274987}" srcOrd="0" destOrd="0" presId="urn:microsoft.com/office/officeart/2008/layout/VerticalCurvedList"/>
    <dgm:cxn modelId="{96800E30-9005-4E6E-8263-4407E8D1469F}" type="presOf" srcId="{D60A01A6-0DD5-4D78-8C0E-7F517E38A876}" destId="{250DDE4F-6DE2-4269-8B31-7E0E94E28D03}" srcOrd="0" destOrd="0" presId="urn:microsoft.com/office/officeart/2008/layout/VerticalCurvedList"/>
    <dgm:cxn modelId="{39A99140-76CD-4137-A3FE-CB87C9D001C3}" srcId="{3D689573-15B3-4105-8A3D-64B3A6B6E452}" destId="{19124354-03AF-41BB-96CE-57B53514467D}" srcOrd="2" destOrd="0" parTransId="{717C0973-7EC4-4B94-AD38-EC125918BA97}" sibTransId="{2266B457-5BA7-4C66-BD86-ACCF655567FE}"/>
    <dgm:cxn modelId="{A5081E63-62D4-41D1-90E7-8E9CBFEA6F17}" srcId="{3D689573-15B3-4105-8A3D-64B3A6B6E452}" destId="{F3649D38-C96F-4F9C-A191-63D1CBF7C03C}" srcOrd="3" destOrd="0" parTransId="{F5F2992E-BBEA-42AD-82AD-525E7A8D9584}" sibTransId="{F77E8E46-E23A-4C66-A5B0-42C9150938A6}"/>
    <dgm:cxn modelId="{F6EFD567-443D-49B9-89E7-A79596E7C47B}" srcId="{3D689573-15B3-4105-8A3D-64B3A6B6E452}" destId="{D60A01A6-0DD5-4D78-8C0E-7F517E38A876}" srcOrd="4" destOrd="0" parTransId="{1AE27EF2-4566-45B6-86E1-55CB62D40453}" sibTransId="{BA670664-679E-48BE-BDE0-B84987DB9AA9}"/>
    <dgm:cxn modelId="{1C24AC49-351D-4FB9-8871-AC2638402ED9}" type="presOf" srcId="{5FE5572E-B37F-4341-9F9E-F8DC02E4D855}" destId="{F611A640-39FD-45B7-A43F-A30F33BCDDE6}" srcOrd="0" destOrd="0" presId="urn:microsoft.com/office/officeart/2008/layout/VerticalCurvedList"/>
    <dgm:cxn modelId="{184BD5AD-971A-479E-BE8F-3657F889F8B0}" type="presOf" srcId="{F3649D38-C96F-4F9C-A191-63D1CBF7C03C}" destId="{982998EA-B537-4674-B2F2-5E7FB15400B6}" srcOrd="0" destOrd="0" presId="urn:microsoft.com/office/officeart/2008/layout/VerticalCurvedList"/>
    <dgm:cxn modelId="{01B29DB5-2C5A-40F8-8797-6B21EA9908BB}" type="presOf" srcId="{3D689573-15B3-4105-8A3D-64B3A6B6E452}" destId="{5B1BB5BC-523D-4806-820B-D0CDB5DFA92D}" srcOrd="0" destOrd="0" presId="urn:microsoft.com/office/officeart/2008/layout/VerticalCurvedList"/>
    <dgm:cxn modelId="{2D081CCF-0078-4F3A-A056-054890197F5D}" srcId="{3D689573-15B3-4105-8A3D-64B3A6B6E452}" destId="{ECF3D5A4-822E-4058-8548-848C9EE045EA}" srcOrd="1" destOrd="0" parTransId="{68CE7F42-35FD-4908-9152-33F4049C2A3F}" sibTransId="{015840C2-08EB-41DD-B9F7-F8987D2AC076}"/>
    <dgm:cxn modelId="{AC7F31ED-796A-415B-8E51-917D407E0097}" srcId="{3D689573-15B3-4105-8A3D-64B3A6B6E452}" destId="{5FE5572E-B37F-4341-9F9E-F8DC02E4D855}" srcOrd="0" destOrd="0" parTransId="{D9857557-84FF-420C-881C-BB0D9B88B103}" sibTransId="{DED55945-01AC-405C-BB99-082D0F68A972}"/>
    <dgm:cxn modelId="{D39BF1F4-F849-4E9F-B6FF-1A250D4345DF}" type="presOf" srcId="{ECF3D5A4-822E-4058-8548-848C9EE045EA}" destId="{FB0F6B74-674F-49B2-8B2D-88CE562A3AE9}" srcOrd="0" destOrd="0" presId="urn:microsoft.com/office/officeart/2008/layout/VerticalCurvedList"/>
    <dgm:cxn modelId="{8C88FAFF-39CC-453D-8FA3-A838177A8985}" type="presOf" srcId="{19124354-03AF-41BB-96CE-57B53514467D}" destId="{1E64B3F7-6B6C-4C21-846D-A744E3F995BE}" srcOrd="0" destOrd="0" presId="urn:microsoft.com/office/officeart/2008/layout/VerticalCurvedList"/>
    <dgm:cxn modelId="{39E5C945-A7CD-4EAD-8E5B-0EB535F4211A}" type="presParOf" srcId="{5B1BB5BC-523D-4806-820B-D0CDB5DFA92D}" destId="{D5B345A3-43A8-4645-B5E5-9BEFE31314B8}" srcOrd="0" destOrd="0" presId="urn:microsoft.com/office/officeart/2008/layout/VerticalCurvedList"/>
    <dgm:cxn modelId="{B2068641-9143-4599-8337-CD9E90A00716}" type="presParOf" srcId="{D5B345A3-43A8-4645-B5E5-9BEFE31314B8}" destId="{A399F431-719A-45E0-89DF-7342DFF7BCA5}" srcOrd="0" destOrd="0" presId="urn:microsoft.com/office/officeart/2008/layout/VerticalCurvedList"/>
    <dgm:cxn modelId="{ABAC7952-87F3-4A83-B05C-199640A75162}" type="presParOf" srcId="{A399F431-719A-45E0-89DF-7342DFF7BCA5}" destId="{60C8ECE2-B0D8-44CB-A375-75E3B33BED46}" srcOrd="0" destOrd="0" presId="urn:microsoft.com/office/officeart/2008/layout/VerticalCurvedList"/>
    <dgm:cxn modelId="{9493B905-709E-4A0D-825C-6D23259E581F}" type="presParOf" srcId="{A399F431-719A-45E0-89DF-7342DFF7BCA5}" destId="{9DBA9AEA-0E8C-4411-AD8B-616C55274987}" srcOrd="1" destOrd="0" presId="urn:microsoft.com/office/officeart/2008/layout/VerticalCurvedList"/>
    <dgm:cxn modelId="{5420FC26-7B77-4EFB-BC7E-8C1977B9C77A}" type="presParOf" srcId="{A399F431-719A-45E0-89DF-7342DFF7BCA5}" destId="{48FB733C-5DD8-482B-A4FE-F5030CBB9C89}" srcOrd="2" destOrd="0" presId="urn:microsoft.com/office/officeart/2008/layout/VerticalCurvedList"/>
    <dgm:cxn modelId="{34DEC47C-FAA9-409A-9A5D-58C667494DBB}" type="presParOf" srcId="{A399F431-719A-45E0-89DF-7342DFF7BCA5}" destId="{01A582DE-0CA7-4FD4-A45A-E0AA83E9DCE1}" srcOrd="3" destOrd="0" presId="urn:microsoft.com/office/officeart/2008/layout/VerticalCurvedList"/>
    <dgm:cxn modelId="{E6B42876-8F0F-48A5-873B-475A76B708B7}" type="presParOf" srcId="{D5B345A3-43A8-4645-B5E5-9BEFE31314B8}" destId="{F611A640-39FD-45B7-A43F-A30F33BCDDE6}" srcOrd="1" destOrd="0" presId="urn:microsoft.com/office/officeart/2008/layout/VerticalCurvedList"/>
    <dgm:cxn modelId="{D269D15A-39B3-43D2-B0BF-89B3C2829D5A}" type="presParOf" srcId="{D5B345A3-43A8-4645-B5E5-9BEFE31314B8}" destId="{50BF6ED7-4B3E-41E9-8AF0-F4BBFBBEDFB6}" srcOrd="2" destOrd="0" presId="urn:microsoft.com/office/officeart/2008/layout/VerticalCurvedList"/>
    <dgm:cxn modelId="{17FBB36C-6960-4140-9F17-E45651C3E115}" type="presParOf" srcId="{50BF6ED7-4B3E-41E9-8AF0-F4BBFBBEDFB6}" destId="{C7DBFD16-0EB4-4BEC-803D-46D45376CB72}" srcOrd="0" destOrd="0" presId="urn:microsoft.com/office/officeart/2008/layout/VerticalCurvedList"/>
    <dgm:cxn modelId="{813AA778-691A-4C04-A0B2-078B994F15D3}" type="presParOf" srcId="{D5B345A3-43A8-4645-B5E5-9BEFE31314B8}" destId="{FB0F6B74-674F-49B2-8B2D-88CE562A3AE9}" srcOrd="3" destOrd="0" presId="urn:microsoft.com/office/officeart/2008/layout/VerticalCurvedList"/>
    <dgm:cxn modelId="{D6DCEDE9-1102-4E9A-8B41-E75D1B5D7FA1}" type="presParOf" srcId="{D5B345A3-43A8-4645-B5E5-9BEFE31314B8}" destId="{A5778B61-7ACA-485D-A13F-48AA4F5D6BBB}" srcOrd="4" destOrd="0" presId="urn:microsoft.com/office/officeart/2008/layout/VerticalCurvedList"/>
    <dgm:cxn modelId="{863158C5-E151-43E9-AEF0-12548D994506}" type="presParOf" srcId="{A5778B61-7ACA-485D-A13F-48AA4F5D6BBB}" destId="{0DCACE6D-C036-4F09-9026-C7F2CBDA3731}" srcOrd="0" destOrd="0" presId="urn:microsoft.com/office/officeart/2008/layout/VerticalCurvedList"/>
    <dgm:cxn modelId="{DF95389D-5858-4F62-968F-2C4E6C0D5786}" type="presParOf" srcId="{D5B345A3-43A8-4645-B5E5-9BEFE31314B8}" destId="{1E64B3F7-6B6C-4C21-846D-A744E3F995BE}" srcOrd="5" destOrd="0" presId="urn:microsoft.com/office/officeart/2008/layout/VerticalCurvedList"/>
    <dgm:cxn modelId="{F24EF403-8F96-4E71-A31D-C6384E2FB4D6}" type="presParOf" srcId="{D5B345A3-43A8-4645-B5E5-9BEFE31314B8}" destId="{E351CA07-5F87-49BD-93EE-63BF638BF90E}" srcOrd="6" destOrd="0" presId="urn:microsoft.com/office/officeart/2008/layout/VerticalCurvedList"/>
    <dgm:cxn modelId="{5B78080E-D290-42A2-978E-5ED4B8E0C473}" type="presParOf" srcId="{E351CA07-5F87-49BD-93EE-63BF638BF90E}" destId="{BCF63A74-4925-4EBD-95B6-D4C2498BB3CD}" srcOrd="0" destOrd="0" presId="urn:microsoft.com/office/officeart/2008/layout/VerticalCurvedList"/>
    <dgm:cxn modelId="{ECCF26EA-394F-474B-9B04-8146EF955D29}" type="presParOf" srcId="{D5B345A3-43A8-4645-B5E5-9BEFE31314B8}" destId="{982998EA-B537-4674-B2F2-5E7FB15400B6}" srcOrd="7" destOrd="0" presId="urn:microsoft.com/office/officeart/2008/layout/VerticalCurvedList"/>
    <dgm:cxn modelId="{7AA70D74-1C60-43F3-8C42-CEE70E8236C5}" type="presParOf" srcId="{D5B345A3-43A8-4645-B5E5-9BEFE31314B8}" destId="{6470705A-76AD-459C-896A-D9A7DCE9E872}" srcOrd="8" destOrd="0" presId="urn:microsoft.com/office/officeart/2008/layout/VerticalCurvedList"/>
    <dgm:cxn modelId="{A47A77B2-1537-4C15-96F8-33061A8DBB42}" type="presParOf" srcId="{6470705A-76AD-459C-896A-D9A7DCE9E872}" destId="{8DB2810C-D134-43FF-9E6B-56E2B3A0BE70}" srcOrd="0" destOrd="0" presId="urn:microsoft.com/office/officeart/2008/layout/VerticalCurvedList"/>
    <dgm:cxn modelId="{655FC262-1500-4211-BA2F-D304D45CE5B5}" type="presParOf" srcId="{D5B345A3-43A8-4645-B5E5-9BEFE31314B8}" destId="{250DDE4F-6DE2-4269-8B31-7E0E94E28D03}" srcOrd="9" destOrd="0" presId="urn:microsoft.com/office/officeart/2008/layout/VerticalCurvedList"/>
    <dgm:cxn modelId="{F5BA3191-3662-40A4-82CD-D4491F9F52AC}" type="presParOf" srcId="{D5B345A3-43A8-4645-B5E5-9BEFE31314B8}" destId="{958666E7-DFBF-49A8-B247-C96D63CEAAC9}" srcOrd="10" destOrd="0" presId="urn:microsoft.com/office/officeart/2008/layout/VerticalCurvedList"/>
    <dgm:cxn modelId="{5B23FC70-6AEB-4570-A9E0-75BE7B62A2D2}" type="presParOf" srcId="{958666E7-DFBF-49A8-B247-C96D63CEAAC9}" destId="{946F9EA8-4E6E-4F33-A73D-CEFC527291F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BA9AEA-0E8C-4411-AD8B-616C55274987}">
      <dsp:nvSpPr>
        <dsp:cNvPr id="0" name=""/>
        <dsp:cNvSpPr/>
      </dsp:nvSpPr>
      <dsp:spPr>
        <a:xfrm>
          <a:off x="-6735249" y="-1029883"/>
          <a:ext cx="8016067" cy="8016067"/>
        </a:xfrm>
        <a:prstGeom prst="blockArc">
          <a:avLst>
            <a:gd name="adj1" fmla="val 18900000"/>
            <a:gd name="adj2" fmla="val 2700000"/>
            <a:gd name="adj3" fmla="val 269"/>
          </a:avLst>
        </a:prstGeom>
        <a:noFill/>
        <a:ln w="190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11A640-39FD-45B7-A43F-A30F33BCDDE6}">
      <dsp:nvSpPr>
        <dsp:cNvPr id="0" name=""/>
        <dsp:cNvSpPr/>
      </dsp:nvSpPr>
      <dsp:spPr>
        <a:xfrm>
          <a:off x="559398" y="372149"/>
          <a:ext cx="10484123" cy="744775"/>
        </a:xfrm>
        <a:prstGeom prst="rect">
          <a:avLst/>
        </a:prstGeom>
        <a:solidFill>
          <a:srgbClr val="7030A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1166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b="0" kern="1200" dirty="0"/>
            <a:t>Head of Year 7 : Mr </a:t>
          </a:r>
          <a:r>
            <a:rPr lang="en-GB" sz="3300" b="0" i="0" kern="1200" dirty="0">
              <a:effectLst/>
            </a:rPr>
            <a:t>Cameron-Larelle</a:t>
          </a:r>
          <a:endParaRPr lang="en-GB" sz="3300" b="0" kern="1200" dirty="0"/>
        </a:p>
      </dsp:txBody>
      <dsp:txXfrm>
        <a:off x="559398" y="372149"/>
        <a:ext cx="10484123" cy="744775"/>
      </dsp:txXfrm>
    </dsp:sp>
    <dsp:sp modelId="{C7DBFD16-0EB4-4BEC-803D-46D45376CB72}">
      <dsp:nvSpPr>
        <dsp:cNvPr id="0" name=""/>
        <dsp:cNvSpPr/>
      </dsp:nvSpPr>
      <dsp:spPr>
        <a:xfrm>
          <a:off x="93913" y="279052"/>
          <a:ext cx="930969" cy="930969"/>
        </a:xfrm>
        <a:prstGeom prst="ellipse">
          <a:avLst/>
        </a:prstGeom>
        <a:blipFill rotWithShape="0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0F6B74-674F-49B2-8B2D-88CE562A3AE9}">
      <dsp:nvSpPr>
        <dsp:cNvPr id="0" name=""/>
        <dsp:cNvSpPr/>
      </dsp:nvSpPr>
      <dsp:spPr>
        <a:xfrm>
          <a:off x="1093082" y="1488955"/>
          <a:ext cx="9950438" cy="744775"/>
        </a:xfrm>
        <a:prstGeom prst="rect">
          <a:avLst/>
        </a:prstGeom>
        <a:solidFill>
          <a:srgbClr val="7030A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1166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b="0" kern="1200" dirty="0"/>
            <a:t>The Assistant Head of Year 7 : Mr </a:t>
          </a:r>
          <a:r>
            <a:rPr lang="en-GB" sz="3300" b="0" i="0" kern="1200" dirty="0">
              <a:effectLst/>
            </a:rPr>
            <a:t>Marriner</a:t>
          </a:r>
          <a:endParaRPr lang="en-GB" sz="3300" b="0" kern="1200" dirty="0"/>
        </a:p>
      </dsp:txBody>
      <dsp:txXfrm>
        <a:off x="1093082" y="1488955"/>
        <a:ext cx="9950438" cy="744775"/>
      </dsp:txXfrm>
    </dsp:sp>
    <dsp:sp modelId="{0DCACE6D-C036-4F09-9026-C7F2CBDA3731}">
      <dsp:nvSpPr>
        <dsp:cNvPr id="0" name=""/>
        <dsp:cNvSpPr/>
      </dsp:nvSpPr>
      <dsp:spPr>
        <a:xfrm>
          <a:off x="627597" y="1395858"/>
          <a:ext cx="930969" cy="930969"/>
        </a:xfrm>
        <a:prstGeom prst="ellipse">
          <a:avLst/>
        </a:prstGeom>
        <a:blipFill rotWithShape="0">
          <a:blip xmlns:r="http://schemas.openxmlformats.org/officeDocument/2006/relationships" r:embed="rId2"/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64B3F7-6B6C-4C21-846D-A744E3F995BE}">
      <dsp:nvSpPr>
        <dsp:cNvPr id="0" name=""/>
        <dsp:cNvSpPr/>
      </dsp:nvSpPr>
      <dsp:spPr>
        <a:xfrm>
          <a:off x="1256880" y="2605762"/>
          <a:ext cx="9786640" cy="744775"/>
        </a:xfrm>
        <a:prstGeom prst="rect">
          <a:avLst/>
        </a:prstGeom>
        <a:solidFill>
          <a:srgbClr val="7030A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1166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b="0" kern="1200"/>
            <a:t>7.1 Tutor Miss Price  </a:t>
          </a:r>
        </a:p>
      </dsp:txBody>
      <dsp:txXfrm>
        <a:off x="1256880" y="2605762"/>
        <a:ext cx="9786640" cy="744775"/>
      </dsp:txXfrm>
    </dsp:sp>
    <dsp:sp modelId="{BCF63A74-4925-4EBD-95B6-D4C2498BB3CD}">
      <dsp:nvSpPr>
        <dsp:cNvPr id="0" name=""/>
        <dsp:cNvSpPr/>
      </dsp:nvSpPr>
      <dsp:spPr>
        <a:xfrm>
          <a:off x="791396" y="2512665"/>
          <a:ext cx="930969" cy="930969"/>
        </a:xfrm>
        <a:prstGeom prst="ellipse">
          <a:avLst/>
        </a:prstGeom>
        <a:blipFill rotWithShape="0">
          <a:blip xmlns:r="http://schemas.openxmlformats.org/officeDocument/2006/relationships" r:embed="rId3"/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2998EA-B537-4674-B2F2-5E7FB15400B6}">
      <dsp:nvSpPr>
        <dsp:cNvPr id="0" name=""/>
        <dsp:cNvSpPr/>
      </dsp:nvSpPr>
      <dsp:spPr>
        <a:xfrm>
          <a:off x="1093082" y="3722568"/>
          <a:ext cx="9950438" cy="744775"/>
        </a:xfrm>
        <a:prstGeom prst="rect">
          <a:avLst/>
        </a:prstGeom>
        <a:solidFill>
          <a:srgbClr val="7030A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1166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b="0" kern="1200"/>
            <a:t>7.2 Tutor Mrs Fernandes </a:t>
          </a:r>
        </a:p>
      </dsp:txBody>
      <dsp:txXfrm>
        <a:off x="1093082" y="3722568"/>
        <a:ext cx="9950438" cy="744775"/>
      </dsp:txXfrm>
    </dsp:sp>
    <dsp:sp modelId="{8DB2810C-D134-43FF-9E6B-56E2B3A0BE70}">
      <dsp:nvSpPr>
        <dsp:cNvPr id="0" name=""/>
        <dsp:cNvSpPr/>
      </dsp:nvSpPr>
      <dsp:spPr>
        <a:xfrm>
          <a:off x="627597" y="3629471"/>
          <a:ext cx="930969" cy="930969"/>
        </a:xfrm>
        <a:prstGeom prst="ellipse">
          <a:avLst/>
        </a:prstGeom>
        <a:blipFill rotWithShape="0">
          <a:blip xmlns:r="http://schemas.openxmlformats.org/officeDocument/2006/relationships" r:embed="rId4"/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0DDE4F-6DE2-4269-8B31-7E0E94E28D03}">
      <dsp:nvSpPr>
        <dsp:cNvPr id="0" name=""/>
        <dsp:cNvSpPr/>
      </dsp:nvSpPr>
      <dsp:spPr>
        <a:xfrm>
          <a:off x="559398" y="4839374"/>
          <a:ext cx="10484123" cy="744775"/>
        </a:xfrm>
        <a:prstGeom prst="rect">
          <a:avLst/>
        </a:prstGeom>
        <a:solidFill>
          <a:srgbClr val="7030A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1166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b="0" kern="1200"/>
            <a:t>7.3 Tutor Mr Bryars </a:t>
          </a:r>
        </a:p>
      </dsp:txBody>
      <dsp:txXfrm>
        <a:off x="559398" y="4839374"/>
        <a:ext cx="10484123" cy="744775"/>
      </dsp:txXfrm>
    </dsp:sp>
    <dsp:sp modelId="{946F9EA8-4E6E-4F33-A73D-CEFC527291FC}">
      <dsp:nvSpPr>
        <dsp:cNvPr id="0" name=""/>
        <dsp:cNvSpPr/>
      </dsp:nvSpPr>
      <dsp:spPr>
        <a:xfrm>
          <a:off x="93913" y="4746277"/>
          <a:ext cx="930969" cy="930969"/>
        </a:xfrm>
        <a:prstGeom prst="ellipse">
          <a:avLst/>
        </a:prstGeom>
        <a:blipFill rotWithShape="0">
          <a:blip xmlns:r="http://schemas.openxmlformats.org/officeDocument/2006/relationships" r:embed="rId5"/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F3350-49E1-D6A7-2D0A-CE10563EBE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56043F-4F40-3580-A818-FFA953ECD5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3E5FC5-82E9-C4A8-4716-E5167BFE9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58DE-E024-4F85-9A1A-D47CAA31843E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9E11C0-731F-AFAF-37AC-E0419457C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26AE5-E47E-9119-C0D7-F8F9BA6CF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B2A43-B96B-4370-892B-AE86BF45FF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8129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CBE09-FB7E-CAC9-9A5D-FEBCB056D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AD2962-4025-6B68-DBFD-77811A2D1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18F928-9DD9-CBA9-E1C6-B2E9F9453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58DE-E024-4F85-9A1A-D47CAA31843E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47D29F-F779-9411-A98E-585EA04F0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BD30D6-2321-158D-B83C-D86C0099C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B2A43-B96B-4370-892B-AE86BF45FF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0656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3F07D-7616-42CB-A76A-EED108365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992239-A83F-C685-A8BC-EE01E1FE7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8369A7-B142-4F4A-D018-0AE6E2163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58DE-E024-4F85-9A1A-D47CAA31843E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D05C43-5FAE-478F-F6C9-854936B3B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E5CA4-96DC-5E89-6F16-24F145256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B2A43-B96B-4370-892B-AE86BF45FF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8411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F7526-5F3F-2B30-63DA-EAAC0547E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8B225-C814-63A4-12DD-E47F571AE0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12258D-936F-C817-BFAB-A1AC5A0CE7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8B7B64-8937-E163-E2F3-499482B0D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58DE-E024-4F85-9A1A-D47CAA31843E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90B84D-90E5-5796-3DB4-E1BC7BD55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D6879C-F545-1A68-8E16-941A02468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B2A43-B96B-4370-892B-AE86BF45FF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8062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9FC67-0470-C030-E2FE-DD1DDC60E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716674-05D6-4C33-9A6D-64B9F57594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D65FAD-C431-CE0E-E959-E686A48985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340230-01CD-490C-5BC2-780CD91F20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23BA7F-9295-CD03-E181-53585A6C90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835150-B604-D380-1257-4A616488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58DE-E024-4F85-9A1A-D47CAA31843E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D452C6-99E7-83C3-AA3D-8F3FC2FA1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43A304-A327-6545-2F25-592816D39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B2A43-B96B-4370-892B-AE86BF45FF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819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EC8C2-8818-621F-65B4-8DCB59E45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610489-8864-6820-923B-708916B71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58DE-E024-4F85-9A1A-D47CAA31843E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2B031F-BE7B-7B54-96BC-AC7289BDE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62FD16-6696-A37E-48D1-68A8FFC59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B2A43-B96B-4370-892B-AE86BF45FF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143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C50A82-7823-EB65-65A7-0D5C915FC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58DE-E024-4F85-9A1A-D47CAA31843E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A55C43-0459-0050-1BC2-8CC6BAA12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4554C3-0AE7-EC94-7106-BEF125327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B2A43-B96B-4370-892B-AE86BF45FF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6907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87108-C70A-9403-D569-A3326BD87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8D8907-6570-797E-FCF4-AE1BB6F71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86B508-E2D1-C2DD-1D1B-012489FE0F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DBEB4C-F69D-9A10-D7BD-83C38BFEE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58DE-E024-4F85-9A1A-D47CAA31843E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43BD93-F697-5745-F968-841FA8D61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DCD426-765E-D040-BA44-75AC2B1E1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B2A43-B96B-4370-892B-AE86BF45FF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9419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16B27-560A-EE5D-859F-BBC8951E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5990F7-3D6E-D8B8-22B2-7B41A01A90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D410AB-1712-53F8-7ECA-136881E428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245F17-6888-5562-0462-3C868448B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58DE-E024-4F85-9A1A-D47CAA31843E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7AD85E-EB36-73F2-AFC7-249E4152B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01AF8F-24E8-76C1-4E83-A5D66CA87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B2A43-B96B-4370-892B-AE86BF45FF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4460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AB864-E9B6-2E9A-3493-930186DC1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442013-F757-B2A0-0D36-1CF2D2764D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8EF3E6-C827-3AC9-6B43-5D9F76766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58DE-E024-4F85-9A1A-D47CAA31843E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868C39-A5F5-B406-542A-615C1244D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112715-7CE4-3689-02AA-BC88AC460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B2A43-B96B-4370-892B-AE86BF45FF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269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2814C2-28BB-860B-2C8B-5E5FEA6006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2D4B63-9A3B-BA2C-D4B4-A6751BFB6F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C59CC2-B88A-3059-11B4-531699F57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58DE-E024-4F85-9A1A-D47CAA31843E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409ABF-461C-17B7-7221-6D4F591FF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83F6C7-72B0-90DE-AE91-81736ACF8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B2A43-B96B-4370-892B-AE86BF45FF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1648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4B506D-E435-A41A-05E9-48BE4A80C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C3F3C4-69D1-39E0-15F2-5C7E358609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64C91-E804-72AC-B270-2C50091A87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6558DE-E024-4F85-9A1A-D47CAA31843E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D739A-AAEC-CD59-6919-7546F1C5FA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34A787-BCF2-EEA7-6B42-62BCD7CFBF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5B2A43-B96B-4370-892B-AE86BF45FF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8166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5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08835A-5773-4900-9C4D-9D1F6FBBF499}"/>
              </a:ext>
            </a:extLst>
          </p:cNvPr>
          <p:cNvSpPr/>
          <p:nvPr/>
        </p:nvSpPr>
        <p:spPr>
          <a:xfrm>
            <a:off x="-10886" y="0"/>
            <a:ext cx="982436" cy="68580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GB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566ED1-41A2-47FC-A274-81695DEE957C}"/>
              </a:ext>
            </a:extLst>
          </p:cNvPr>
          <p:cNvSpPr/>
          <p:nvPr/>
        </p:nvSpPr>
        <p:spPr>
          <a:xfrm>
            <a:off x="91855" y="97972"/>
            <a:ext cx="776955" cy="517064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66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</a:t>
            </a:r>
          </a:p>
          <a:p>
            <a:pPr algn="ctr"/>
            <a:r>
              <a:rPr lang="en-US" sz="66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</a:t>
            </a:r>
          </a:p>
          <a:p>
            <a:pPr algn="ctr"/>
            <a:r>
              <a:rPr lang="en-US" sz="66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</a:t>
            </a:r>
          </a:p>
          <a:p>
            <a:pPr algn="ctr"/>
            <a:r>
              <a:rPr lang="en-US" sz="66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</a:t>
            </a:r>
          </a:p>
          <a:p>
            <a:pPr algn="ctr"/>
            <a:r>
              <a:rPr lang="en-US" sz="66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  <p:pic>
        <p:nvPicPr>
          <p:cNvPr id="1026" name="Picture 2" descr="A calming scene with purple lavender fields, soft orange skies, distant  mountains, and a silhouette of a tree. 57212380 Stock Photo at Vecteezy">
            <a:extLst>
              <a:ext uri="{FF2B5EF4-FFF2-40B4-BE49-F238E27FC236}">
                <a16:creationId xmlns:a16="http://schemas.microsoft.com/office/drawing/2014/main" id="{BCCA4F6D-BF4E-E750-3AF9-8FA7E93C2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-12700"/>
            <a:ext cx="11220450" cy="687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855C90-7D80-33E1-8412-FA793BA8B6DB}"/>
              </a:ext>
            </a:extLst>
          </p:cNvPr>
          <p:cNvSpPr/>
          <p:nvPr/>
        </p:nvSpPr>
        <p:spPr>
          <a:xfrm>
            <a:off x="1633881" y="437199"/>
            <a:ext cx="951351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i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Welcome to the Deanery</a:t>
            </a:r>
          </a:p>
          <a:p>
            <a:pPr algn="ctr"/>
            <a:r>
              <a:rPr lang="en-US" sz="5400" b="1" i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and </a:t>
            </a:r>
          </a:p>
          <a:p>
            <a:pPr algn="ctr"/>
            <a:r>
              <a:rPr lang="en-US" sz="5400" b="1" i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welcome to year 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518EF7-DA1D-D647-26FB-181EBBA7EFF8}"/>
              </a:ext>
            </a:extLst>
          </p:cNvPr>
          <p:cNvSpPr/>
          <p:nvPr/>
        </p:nvSpPr>
        <p:spPr>
          <a:xfrm>
            <a:off x="-32890" y="-12700"/>
            <a:ext cx="982436" cy="68580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GB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4BC888-975F-B4A3-BB74-1EF0698C8D62}"/>
              </a:ext>
            </a:extLst>
          </p:cNvPr>
          <p:cNvSpPr/>
          <p:nvPr/>
        </p:nvSpPr>
        <p:spPr>
          <a:xfrm>
            <a:off x="69851" y="85272"/>
            <a:ext cx="776955" cy="517064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  <p:pic>
        <p:nvPicPr>
          <p:cNvPr id="6" name="Video 5">
            <a:hlinkClick r:id="" action="ppaction://media"/>
            <a:extLst>
              <a:ext uri="{FF2B5EF4-FFF2-40B4-BE49-F238E27FC236}">
                <a16:creationId xmlns:a16="http://schemas.microsoft.com/office/drawing/2014/main" id="{BBCE54BC-7762-D500-7BBA-2240F05C3B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7310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618"/>
    </mc:Choice>
    <mc:Fallback>
      <p:transition spd="slow" advTm="196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Nice purple background Vectors - Download Free High-Quality Vectors |  Magnific (formerly Freepik)">
            <a:extLst>
              <a:ext uri="{FF2B5EF4-FFF2-40B4-BE49-F238E27FC236}">
                <a16:creationId xmlns:a16="http://schemas.microsoft.com/office/drawing/2014/main" id="{D6C8D83E-EA01-D1C3-89EE-CA741E5EC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0"/>
            <a:ext cx="112204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F62810-55DA-7E6D-B17F-0B0929A50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541" y="811174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i="0">
                <a:effectLst/>
                <a:latin typeface="Poppins" panose="00000500000000000000" pitchFamily="2" charset="0"/>
              </a:rPr>
              <a:t>New Timings of the School Day from September 2026</a:t>
            </a:r>
            <a:br>
              <a:rPr lang="en-GB" b="1" i="0">
                <a:effectLst/>
                <a:latin typeface="Poppins" panose="00000500000000000000" pitchFamily="2" charset="0"/>
              </a:rPr>
            </a:b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2181A8-1C8B-5D7C-A265-E6B13CFE20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700" y="1889125"/>
            <a:ext cx="10794380" cy="4592947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0" indent="0">
              <a:buNone/>
            </a:pPr>
            <a:endParaRPr lang="en-GB" b="1">
              <a:solidFill>
                <a:srgbClr val="000000"/>
              </a:solidFill>
              <a:latin typeface="Poppins"/>
              <a:cs typeface="Poppins"/>
            </a:endParaRPr>
          </a:p>
          <a:p>
            <a:pPr marL="0" indent="0">
              <a:buNone/>
            </a:pPr>
            <a:r>
              <a:rPr lang="en-GB" b="1" i="0">
                <a:solidFill>
                  <a:srgbClr val="000000"/>
                </a:solidFill>
                <a:effectLst/>
                <a:latin typeface="Poppins"/>
                <a:cs typeface="Poppins"/>
              </a:rPr>
              <a:t>Pupils arrive between 08:15am and 08:35am ready for a 08;45am start</a:t>
            </a:r>
            <a:endParaRPr lang="en-GB" b="0" i="0">
              <a:solidFill>
                <a:srgbClr val="000000"/>
              </a:solidFill>
              <a:effectLst/>
              <a:latin typeface="Poppins"/>
              <a:cs typeface="Poppins"/>
            </a:endParaRPr>
          </a:p>
          <a:p>
            <a:r>
              <a:rPr lang="en-GB" b="0" i="0">
                <a:solidFill>
                  <a:srgbClr val="000000"/>
                </a:solidFill>
                <a:effectLst/>
                <a:latin typeface="Poppins" panose="00000500000000000000" pitchFamily="2" charset="0"/>
              </a:rPr>
              <a:t>Registration 08:45 – 09:05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Poppins" panose="00000500000000000000" pitchFamily="2" charset="0"/>
              </a:rPr>
              <a:t>5 minutes travel time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Poppins" panose="00000500000000000000" pitchFamily="2" charset="0"/>
              </a:rPr>
              <a:t>Lesson 1          09:10 – 10:10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Poppins" panose="00000500000000000000" pitchFamily="2" charset="0"/>
              </a:rPr>
              <a:t>5 minutes travel time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Poppins" panose="00000500000000000000" pitchFamily="2" charset="0"/>
              </a:rPr>
              <a:t>Lesson 2         10:15 – 11:15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Poppins" panose="00000500000000000000" pitchFamily="2" charset="0"/>
              </a:rPr>
              <a:t>20 minutes break (including travel time)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Poppins" panose="00000500000000000000" pitchFamily="2" charset="0"/>
              </a:rPr>
              <a:t>Lesson 3        11:35 – 12:35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Poppins" panose="00000500000000000000" pitchFamily="2" charset="0"/>
              </a:rPr>
              <a:t>35-minute lunch break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Poppins" panose="00000500000000000000" pitchFamily="2" charset="0"/>
              </a:rPr>
              <a:t>Lesson 4        13:10 – 14:10</a:t>
            </a:r>
          </a:p>
          <a:p>
            <a:r>
              <a:rPr lang="en-GB">
                <a:solidFill>
                  <a:srgbClr val="000000"/>
                </a:solidFill>
                <a:latin typeface="Poppins"/>
                <a:cs typeface="Poppins"/>
              </a:rPr>
              <a:t>5-minute</a:t>
            </a:r>
            <a:r>
              <a:rPr lang="en-GB" b="0" i="0" dirty="0">
                <a:solidFill>
                  <a:srgbClr val="000000"/>
                </a:solidFill>
                <a:effectLst/>
                <a:latin typeface="Poppins"/>
                <a:cs typeface="Poppins"/>
              </a:rPr>
              <a:t> travel time</a:t>
            </a:r>
          </a:p>
          <a:p>
            <a:r>
              <a:rPr lang="en-GB" b="0" i="0">
                <a:solidFill>
                  <a:srgbClr val="000000"/>
                </a:solidFill>
                <a:effectLst/>
                <a:latin typeface="Poppins" panose="00000500000000000000" pitchFamily="2" charset="0"/>
              </a:rPr>
              <a:t>Lesson 5        14:15 – 15:15</a:t>
            </a:r>
          </a:p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E4D9BA-12BE-9399-5165-98EBFDA676A1}"/>
              </a:ext>
            </a:extLst>
          </p:cNvPr>
          <p:cNvSpPr/>
          <p:nvPr/>
        </p:nvSpPr>
        <p:spPr>
          <a:xfrm>
            <a:off x="-28465" y="0"/>
            <a:ext cx="982436" cy="68580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GB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EF6199-C007-1B7B-783B-58998203D645}"/>
              </a:ext>
            </a:extLst>
          </p:cNvPr>
          <p:cNvSpPr/>
          <p:nvPr/>
        </p:nvSpPr>
        <p:spPr>
          <a:xfrm>
            <a:off x="74276" y="97972"/>
            <a:ext cx="776955" cy="517064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  <p:pic>
        <p:nvPicPr>
          <p:cNvPr id="9" name="Picture 8" descr="A cartoon of a person with a badge&#10;&#10;AI-generated content may be incorrect.">
            <a:extLst>
              <a:ext uri="{FF2B5EF4-FFF2-40B4-BE49-F238E27FC236}">
                <a16:creationId xmlns:a16="http://schemas.microsoft.com/office/drawing/2014/main" id="{6EBF550A-DA72-2DAF-53E9-3AB6F7BE508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94" b="193"/>
          <a:stretch>
            <a:fillRect/>
          </a:stretch>
        </p:blipFill>
        <p:spPr>
          <a:xfrm>
            <a:off x="7714903" y="2678035"/>
            <a:ext cx="4094111" cy="36671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E4F44DB-F1D6-9A13-6B74-8086B4A493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149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042"/>
    </mc:Choice>
    <mc:Fallback>
      <p:transition spd="slow" advTm="390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54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D944A8A9-CDD5-58ED-17AB-6AE704A1C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0"/>
            <a:ext cx="112204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D566ED1-41A2-47FC-A274-81695DEE957C}"/>
              </a:ext>
            </a:extLst>
          </p:cNvPr>
          <p:cNvSpPr/>
          <p:nvPr/>
        </p:nvSpPr>
        <p:spPr>
          <a:xfrm>
            <a:off x="91855" y="97972"/>
            <a:ext cx="776955" cy="517064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66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</a:t>
            </a:r>
          </a:p>
          <a:p>
            <a:pPr algn="ctr"/>
            <a:r>
              <a:rPr lang="en-US" sz="66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</a:t>
            </a:r>
          </a:p>
          <a:p>
            <a:pPr algn="ctr"/>
            <a:r>
              <a:rPr lang="en-US" sz="66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</a:t>
            </a:r>
          </a:p>
          <a:p>
            <a:pPr algn="ctr"/>
            <a:r>
              <a:rPr lang="en-US" sz="66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</a:t>
            </a:r>
          </a:p>
          <a:p>
            <a:pPr algn="ctr"/>
            <a:r>
              <a:rPr lang="en-US" sz="66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D87ABE-BED2-0518-0C58-7C80783408FD}"/>
              </a:ext>
            </a:extLst>
          </p:cNvPr>
          <p:cNvSpPr/>
          <p:nvPr/>
        </p:nvSpPr>
        <p:spPr>
          <a:xfrm>
            <a:off x="0" y="0"/>
            <a:ext cx="982436" cy="68580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GB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BB9B0D-E9B9-6466-D94E-5FF8F591D749}"/>
              </a:ext>
            </a:extLst>
          </p:cNvPr>
          <p:cNvSpPr/>
          <p:nvPr/>
        </p:nvSpPr>
        <p:spPr>
          <a:xfrm>
            <a:off x="102741" y="0"/>
            <a:ext cx="776955" cy="517064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388ABD6-C23C-716C-6E0C-84919029F1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879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653"/>
    </mc:Choice>
    <mc:Fallback>
      <p:transition spd="slow" advTm="566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1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08835A-5773-4900-9C4D-9D1F6FBBF499}"/>
              </a:ext>
            </a:extLst>
          </p:cNvPr>
          <p:cNvSpPr/>
          <p:nvPr/>
        </p:nvSpPr>
        <p:spPr>
          <a:xfrm>
            <a:off x="-10886" y="0"/>
            <a:ext cx="982436" cy="68580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GB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566ED1-41A2-47FC-A274-81695DEE957C}"/>
              </a:ext>
            </a:extLst>
          </p:cNvPr>
          <p:cNvSpPr/>
          <p:nvPr/>
        </p:nvSpPr>
        <p:spPr>
          <a:xfrm>
            <a:off x="91855" y="97972"/>
            <a:ext cx="776955" cy="517064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212EF185-3FF5-7111-E20F-293C16B4EB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263906"/>
              </p:ext>
            </p:extLst>
          </p:nvPr>
        </p:nvGraphicFramePr>
        <p:xfrm>
          <a:off x="868810" y="803728"/>
          <a:ext cx="11128595" cy="595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14058E66-DF79-5EE7-8D75-102B79EFE89F}"/>
              </a:ext>
            </a:extLst>
          </p:cNvPr>
          <p:cNvSpPr txBox="1"/>
          <p:nvPr/>
        </p:nvSpPr>
        <p:spPr>
          <a:xfrm>
            <a:off x="3698240" y="177800"/>
            <a:ext cx="5476240" cy="123080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5400" b="1">
                <a:solidFill>
                  <a:srgbClr val="FF0000"/>
                </a:solidFill>
                <a:latin typeface="Poppins"/>
              </a:rPr>
              <a:t>Meet the team </a:t>
            </a:r>
            <a:endParaRPr lang="en-US"/>
          </a:p>
          <a:p>
            <a:pPr algn="ctr"/>
            <a:endParaRPr lang="en-GB"/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F2BAFB1-A2EB-5D1A-F6EC-F94C27A0DF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056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028"/>
    </mc:Choice>
    <mc:Fallback>
      <p:transition spd="slow" advTm="860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07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F4F41A-1361-3592-ECFC-FFC8BD6CE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632C04D-9B42-D55F-61A2-AA098A3F78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8B6B17F-2FFD-C97D-6AFB-1DB0E4EC6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43F9F28-0D92-27F9-9C57-7A6662C24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869F6FE-96A5-B16C-A676-9B0DBB7CE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43484DE-8CC1-5AA7-A632-1E8293A94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8006A8E2-597A-7266-B647-2D1D47E91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78C00A7A-1C59-CE8B-E755-3A6DFA28EA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C782DC2-AB74-0371-FF5C-F78458025742}"/>
              </a:ext>
            </a:extLst>
          </p:cNvPr>
          <p:cNvSpPr/>
          <p:nvPr/>
        </p:nvSpPr>
        <p:spPr>
          <a:xfrm>
            <a:off x="-10886" y="0"/>
            <a:ext cx="982436" cy="68580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GB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2DC283-0E62-4E99-BFC8-77E2A854C118}"/>
              </a:ext>
            </a:extLst>
          </p:cNvPr>
          <p:cNvSpPr/>
          <p:nvPr/>
        </p:nvSpPr>
        <p:spPr>
          <a:xfrm>
            <a:off x="91855" y="97972"/>
            <a:ext cx="776955" cy="517064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C47F8D-253D-66AF-9460-41AE5367DFDF}"/>
              </a:ext>
            </a:extLst>
          </p:cNvPr>
          <p:cNvSpPr txBox="1"/>
          <p:nvPr/>
        </p:nvSpPr>
        <p:spPr>
          <a:xfrm>
            <a:off x="975360" y="279400"/>
            <a:ext cx="10993120" cy="29546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 b="1" spc="50" dirty="0">
                <a:solidFill>
                  <a:srgbClr val="FF0000"/>
                </a:solidFill>
              </a:rPr>
              <a:t>Diamonds of the week</a:t>
            </a:r>
            <a:endParaRPr lang="en-US" sz="4800" b="1" spc="50" dirty="0">
              <a:solidFill>
                <a:srgbClr val="FF0000"/>
              </a:solidFill>
              <a:cs typeface="Poppins"/>
            </a:endParaRPr>
          </a:p>
          <a:p>
            <a:pPr algn="ctr"/>
            <a:r>
              <a:rPr lang="en-GB" sz="4000" b="1" dirty="0">
                <a:solidFill>
                  <a:srgbClr val="FF0000"/>
                </a:solidFill>
                <a:ea typeface="+mn-lt"/>
                <a:cs typeface="+mn-lt"/>
              </a:rPr>
              <a:t>Each week the students with the most house point from the week will be giving the Diamond of the week award</a:t>
            </a:r>
            <a:endParaRPr lang="en-GB" sz="4000" dirty="0">
              <a:solidFill>
                <a:srgbClr val="FF0000"/>
              </a:solidFill>
              <a:cs typeface="Poppins"/>
            </a:endParaRPr>
          </a:p>
          <a:p>
            <a:pPr algn="ctr"/>
            <a:endParaRPr lang="en-GB" dirty="0">
              <a:cs typeface="Poppin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095AED-12B3-8DF5-450F-83821CD5B7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865" y="3319145"/>
            <a:ext cx="4273550" cy="4202430"/>
          </a:xfrm>
          <a:prstGeom prst="rect">
            <a:avLst/>
          </a:prstGeom>
        </p:spPr>
      </p:pic>
      <p:pic>
        <p:nvPicPr>
          <p:cNvPr id="9" name="Picture 8" descr="A diamond on a black background&#10;&#10;AI-generated content may be incorrect.">
            <a:extLst>
              <a:ext uri="{FF2B5EF4-FFF2-40B4-BE49-F238E27FC236}">
                <a16:creationId xmlns:a16="http://schemas.microsoft.com/office/drawing/2014/main" id="{FECC65E4-66B7-AE1A-FBA5-DBF4213AEB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024" y="3319144"/>
            <a:ext cx="4273550" cy="4202430"/>
          </a:xfrm>
          <a:prstGeom prst="rect">
            <a:avLst/>
          </a:prstGeom>
        </p:spPr>
      </p:pic>
      <p:pic>
        <p:nvPicPr>
          <p:cNvPr id="10" name="Picture 9" descr="A diamond on a black background&#10;&#10;AI-generated content may be incorrect.">
            <a:extLst>
              <a:ext uri="{FF2B5EF4-FFF2-40B4-BE49-F238E27FC236}">
                <a16:creationId xmlns:a16="http://schemas.microsoft.com/office/drawing/2014/main" id="{03EE101A-5B21-BE26-8F6A-195CFA3108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9743" y="3319143"/>
            <a:ext cx="4273550" cy="4202430"/>
          </a:xfrm>
          <a:prstGeom prst="rect">
            <a:avLst/>
          </a:prstGeom>
        </p:spPr>
      </p:pic>
      <p:pic>
        <p:nvPicPr>
          <p:cNvPr id="1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D546D66-CDE2-C9E7-6E1B-A861F2F9F6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822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98"/>
    </mc:Choice>
    <mc:Fallback>
      <p:transition spd="slow" advTm="66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99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08835A-5773-4900-9C4D-9D1F6FBBF499}"/>
              </a:ext>
            </a:extLst>
          </p:cNvPr>
          <p:cNvSpPr/>
          <p:nvPr/>
        </p:nvSpPr>
        <p:spPr>
          <a:xfrm>
            <a:off x="-10886" y="0"/>
            <a:ext cx="982436" cy="68580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GB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566ED1-41A2-47FC-A274-81695DEE957C}"/>
              </a:ext>
            </a:extLst>
          </p:cNvPr>
          <p:cNvSpPr/>
          <p:nvPr/>
        </p:nvSpPr>
        <p:spPr>
          <a:xfrm>
            <a:off x="91855" y="97972"/>
            <a:ext cx="776955" cy="517064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66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</a:t>
            </a:r>
          </a:p>
          <a:p>
            <a:pPr algn="ctr"/>
            <a:r>
              <a:rPr lang="en-US" sz="66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</a:t>
            </a:r>
          </a:p>
          <a:p>
            <a:pPr algn="ctr"/>
            <a:r>
              <a:rPr lang="en-US" sz="66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</a:t>
            </a:r>
          </a:p>
          <a:p>
            <a:pPr algn="ctr"/>
            <a:r>
              <a:rPr lang="en-US" sz="66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</a:t>
            </a:r>
          </a:p>
          <a:p>
            <a:pPr algn="ctr"/>
            <a:r>
              <a:rPr lang="en-US" sz="66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FF3DEC-2E57-6A8B-7A2A-EF622D837C8D}"/>
              </a:ext>
            </a:extLst>
          </p:cNvPr>
          <p:cNvSpPr/>
          <p:nvPr/>
        </p:nvSpPr>
        <p:spPr>
          <a:xfrm>
            <a:off x="-10886" y="0"/>
            <a:ext cx="982436" cy="68580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GB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38CD27-038F-FC20-6E69-4BEB12E4571A}"/>
              </a:ext>
            </a:extLst>
          </p:cNvPr>
          <p:cNvSpPr/>
          <p:nvPr/>
        </p:nvSpPr>
        <p:spPr>
          <a:xfrm>
            <a:off x="91855" y="97972"/>
            <a:ext cx="776955" cy="517064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  <p:sp>
        <p:nvSpPr>
          <p:cNvPr id="6" name="AutoShape 2" descr="Image preview">
            <a:extLst>
              <a:ext uri="{FF2B5EF4-FFF2-40B4-BE49-F238E27FC236}">
                <a16:creationId xmlns:a16="http://schemas.microsoft.com/office/drawing/2014/main" id="{D940DD70-2E1C-BB14-54B5-4EC64E4C4F3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222E5E-732A-74DF-CD1B-B21C3F457E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500" y="0"/>
            <a:ext cx="11239500" cy="6858000"/>
          </a:xfrm>
          <a:prstGeom prst="rect">
            <a:avLst/>
          </a:prstGeom>
        </p:spPr>
      </p:pic>
      <p:pic>
        <p:nvPicPr>
          <p:cNvPr id="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80064AD-318F-AE49-6938-D8622446D0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062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238"/>
    </mc:Choice>
    <mc:Fallback>
      <p:transition spd="slow" advTm="632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23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08835A-5773-4900-9C4D-9D1F6FBBF499}"/>
              </a:ext>
            </a:extLst>
          </p:cNvPr>
          <p:cNvSpPr/>
          <p:nvPr/>
        </p:nvSpPr>
        <p:spPr>
          <a:xfrm>
            <a:off x="-10886" y="0"/>
            <a:ext cx="982436" cy="68580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GB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566ED1-41A2-47FC-A274-81695DEE957C}"/>
              </a:ext>
            </a:extLst>
          </p:cNvPr>
          <p:cNvSpPr/>
          <p:nvPr/>
        </p:nvSpPr>
        <p:spPr>
          <a:xfrm>
            <a:off x="91855" y="97972"/>
            <a:ext cx="776955" cy="517064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66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</a:t>
            </a:r>
          </a:p>
          <a:p>
            <a:pPr algn="ctr"/>
            <a:r>
              <a:rPr lang="en-US" sz="66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</a:t>
            </a:r>
          </a:p>
          <a:p>
            <a:pPr algn="ctr"/>
            <a:r>
              <a:rPr lang="en-US" sz="66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</a:t>
            </a:r>
          </a:p>
          <a:p>
            <a:pPr algn="ctr"/>
            <a:r>
              <a:rPr lang="en-US" sz="66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</a:t>
            </a:r>
          </a:p>
          <a:p>
            <a:pPr algn="ctr"/>
            <a:r>
              <a:rPr lang="en-US" sz="66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FF3DEC-2E57-6A8B-7A2A-EF622D837C8D}"/>
              </a:ext>
            </a:extLst>
          </p:cNvPr>
          <p:cNvSpPr/>
          <p:nvPr/>
        </p:nvSpPr>
        <p:spPr>
          <a:xfrm>
            <a:off x="-10886" y="0"/>
            <a:ext cx="982436" cy="68580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GB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38CD27-038F-FC20-6E69-4BEB12E4571A}"/>
              </a:ext>
            </a:extLst>
          </p:cNvPr>
          <p:cNvSpPr/>
          <p:nvPr/>
        </p:nvSpPr>
        <p:spPr>
          <a:xfrm>
            <a:off x="91855" y="97972"/>
            <a:ext cx="776955" cy="517064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D995696-31F8-84C5-40D6-E0706BECABE5}"/>
              </a:ext>
            </a:extLst>
          </p:cNvPr>
          <p:cNvSpPr>
            <a:spLocks noGrp="1"/>
          </p:cNvSpPr>
          <p:nvPr/>
        </p:nvSpPr>
        <p:spPr>
          <a:xfrm>
            <a:off x="1524000" y="4528868"/>
            <a:ext cx="9144000" cy="15009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800">
                <a:solidFill>
                  <a:srgbClr val="7030A0"/>
                </a:solidFill>
              </a:rPr>
              <a:t>ENRICHMENT</a:t>
            </a:r>
          </a:p>
        </p:txBody>
      </p:sp>
      <p:pic>
        <p:nvPicPr>
          <p:cNvPr id="9" name="Picture 8" descr="The Deanery CE Academy">
            <a:extLst>
              <a:ext uri="{FF2B5EF4-FFF2-40B4-BE49-F238E27FC236}">
                <a16:creationId xmlns:a16="http://schemas.microsoft.com/office/drawing/2014/main" id="{255338F6-74E0-EF51-D515-462B38B7189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-243"/>
          <a:stretch>
            <a:fillRect/>
          </a:stretch>
        </p:blipFill>
        <p:spPr>
          <a:xfrm>
            <a:off x="2524125" y="497159"/>
            <a:ext cx="7143750" cy="4201172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9E07040-6CD3-AE8F-BC23-93F3568D5A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725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0752"/>
    </mc:Choice>
    <mc:Fallback>
      <p:transition spd="slow" advTm="807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75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08835A-5773-4900-9C4D-9D1F6FBBF499}"/>
              </a:ext>
            </a:extLst>
          </p:cNvPr>
          <p:cNvSpPr/>
          <p:nvPr/>
        </p:nvSpPr>
        <p:spPr>
          <a:xfrm>
            <a:off x="-10886" y="0"/>
            <a:ext cx="982436" cy="68580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GB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566ED1-41A2-47FC-A274-81695DEE957C}"/>
              </a:ext>
            </a:extLst>
          </p:cNvPr>
          <p:cNvSpPr/>
          <p:nvPr/>
        </p:nvSpPr>
        <p:spPr>
          <a:xfrm>
            <a:off x="91855" y="97972"/>
            <a:ext cx="776955" cy="517064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66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</a:t>
            </a:r>
          </a:p>
          <a:p>
            <a:pPr algn="ctr"/>
            <a:r>
              <a:rPr lang="en-US" sz="66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</a:t>
            </a:r>
          </a:p>
          <a:p>
            <a:pPr algn="ctr"/>
            <a:r>
              <a:rPr lang="en-US" sz="66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</a:t>
            </a:r>
          </a:p>
          <a:p>
            <a:pPr algn="ctr"/>
            <a:r>
              <a:rPr lang="en-US" sz="66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</a:t>
            </a:r>
          </a:p>
          <a:p>
            <a:pPr algn="ctr"/>
            <a:r>
              <a:rPr lang="en-US" sz="66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FF3DEC-2E57-6A8B-7A2A-EF622D837C8D}"/>
              </a:ext>
            </a:extLst>
          </p:cNvPr>
          <p:cNvSpPr/>
          <p:nvPr/>
        </p:nvSpPr>
        <p:spPr>
          <a:xfrm>
            <a:off x="-10886" y="0"/>
            <a:ext cx="982436" cy="68580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GB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38CD27-038F-FC20-6E69-4BEB12E4571A}"/>
              </a:ext>
            </a:extLst>
          </p:cNvPr>
          <p:cNvSpPr/>
          <p:nvPr/>
        </p:nvSpPr>
        <p:spPr>
          <a:xfrm>
            <a:off x="91855" y="97972"/>
            <a:ext cx="776955" cy="517064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78DBD71-5260-A2B5-6A6F-06BEF6F5C8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020765"/>
              </p:ext>
            </p:extLst>
          </p:nvPr>
        </p:nvGraphicFramePr>
        <p:xfrm>
          <a:off x="1052076" y="95278"/>
          <a:ext cx="11017127" cy="6726238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1987821">
                  <a:extLst>
                    <a:ext uri="{9D8B030D-6E8A-4147-A177-3AD203B41FA5}">
                      <a16:colId xmlns:a16="http://schemas.microsoft.com/office/drawing/2014/main" val="1621467364"/>
                    </a:ext>
                  </a:extLst>
                </a:gridCol>
                <a:gridCol w="807551">
                  <a:extLst>
                    <a:ext uri="{9D8B030D-6E8A-4147-A177-3AD203B41FA5}">
                      <a16:colId xmlns:a16="http://schemas.microsoft.com/office/drawing/2014/main" val="263765587"/>
                    </a:ext>
                  </a:extLst>
                </a:gridCol>
                <a:gridCol w="3198862">
                  <a:extLst>
                    <a:ext uri="{9D8B030D-6E8A-4147-A177-3AD203B41FA5}">
                      <a16:colId xmlns:a16="http://schemas.microsoft.com/office/drawing/2014/main" val="311207902"/>
                    </a:ext>
                  </a:extLst>
                </a:gridCol>
                <a:gridCol w="789506">
                  <a:extLst>
                    <a:ext uri="{9D8B030D-6E8A-4147-A177-3AD203B41FA5}">
                      <a16:colId xmlns:a16="http://schemas.microsoft.com/office/drawing/2014/main" val="1853059282"/>
                    </a:ext>
                  </a:extLst>
                </a:gridCol>
                <a:gridCol w="1402054">
                  <a:extLst>
                    <a:ext uri="{9D8B030D-6E8A-4147-A177-3AD203B41FA5}">
                      <a16:colId xmlns:a16="http://schemas.microsoft.com/office/drawing/2014/main" val="2919135693"/>
                    </a:ext>
                  </a:extLst>
                </a:gridCol>
                <a:gridCol w="2831333">
                  <a:extLst>
                    <a:ext uri="{9D8B030D-6E8A-4147-A177-3AD203B41FA5}">
                      <a16:colId xmlns:a16="http://schemas.microsoft.com/office/drawing/2014/main" val="3950503193"/>
                    </a:ext>
                  </a:extLst>
                </a:gridCol>
              </a:tblGrid>
              <a:tr h="399883"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2000" u="none" strike="noStrike">
                          <a:solidFill>
                            <a:srgbClr val="000000"/>
                          </a:solidFill>
                          <a:effectLst/>
                        </a:rPr>
                        <a:t>Faculty</a:t>
                      </a:r>
                      <a:endParaRPr lang="en-GB" sz="9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2000" u="none" strike="noStrike">
                          <a:solidFill>
                            <a:srgbClr val="000000"/>
                          </a:solidFill>
                          <a:effectLst/>
                        </a:rPr>
                        <a:t>Time</a:t>
                      </a:r>
                      <a:endParaRPr lang="en-GB" sz="9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2000" u="none" strike="noStrike">
                          <a:solidFill>
                            <a:srgbClr val="000000"/>
                          </a:solidFill>
                          <a:effectLst/>
                        </a:rPr>
                        <a:t>Enrichment Option</a:t>
                      </a:r>
                      <a:endParaRPr lang="en-GB" sz="9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2000" u="none" strike="noStrike">
                          <a:solidFill>
                            <a:srgbClr val="000000"/>
                          </a:solidFill>
                          <a:effectLst/>
                        </a:rPr>
                        <a:t>Day</a:t>
                      </a:r>
                      <a:endParaRPr lang="en-GB" sz="9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2000" u="none" strike="noStrike">
                          <a:solidFill>
                            <a:srgbClr val="000000"/>
                          </a:solidFill>
                          <a:effectLst/>
                        </a:rPr>
                        <a:t>Location</a:t>
                      </a:r>
                      <a:endParaRPr lang="en-GB" sz="9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2000" u="none" strike="noStrike">
                          <a:solidFill>
                            <a:srgbClr val="000000"/>
                          </a:solidFill>
                          <a:effectLst/>
                        </a:rPr>
                        <a:t>Staff Member</a:t>
                      </a:r>
                      <a:endParaRPr lang="en-GB" sz="9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2089521"/>
                  </a:ext>
                </a:extLst>
              </a:tr>
              <a:tr h="297349"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English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pm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Debate Club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Wed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1-05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Mr Marshall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0466598"/>
                  </a:ext>
                </a:extLst>
              </a:tr>
              <a:tr h="399883"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English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lunch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Lunch chess &amp; scrabble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A - Wed</a:t>
                      </a:r>
                      <a:br>
                        <a:rPr lang="en-GB" sz="1100">
                          <a:solidFill>
                            <a:srgbClr val="000000"/>
                          </a:solidFill>
                          <a:effectLst/>
                        </a:rPr>
                      </a:b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B - Thu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1-05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Mr Marshall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9060150"/>
                  </a:ext>
                </a:extLst>
              </a:tr>
              <a:tr h="399883"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Inclusion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lunch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Lunch </a:t>
                      </a:r>
                      <a:r>
                        <a:rPr lang="en-GB" sz="1100" u="none" strike="noStrike" err="1">
                          <a:solidFill>
                            <a:srgbClr val="000000"/>
                          </a:solidFill>
                          <a:effectLst/>
                        </a:rPr>
                        <a:t>LGBTQi</a:t>
                      </a: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+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Tue</a:t>
                      </a:r>
                      <a:br>
                        <a:rPr lang="en-GB" sz="1100">
                          <a:solidFill>
                            <a:srgbClr val="000000"/>
                          </a:solidFill>
                          <a:effectLst/>
                        </a:rPr>
                      </a:b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Thu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1-01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Miss Hughes, Miss Luckman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2999203"/>
                  </a:ext>
                </a:extLst>
              </a:tr>
              <a:tr h="779260"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Maths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pm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Maths Ninja !Invite Only!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Wed 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0-09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Mrs Joshi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6224980"/>
                  </a:ext>
                </a:extLst>
              </a:tr>
              <a:tr h="297349"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Maths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pm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Further Maths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Wed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0-05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Mrs Young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2013471"/>
                  </a:ext>
                </a:extLst>
              </a:tr>
              <a:tr h="358869"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Performing Arts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am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Choir Breakfast Club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Wed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M1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Mr Hughes and Mrs Matthews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565302"/>
                  </a:ext>
                </a:extLst>
              </a:tr>
              <a:tr h="358869"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Performing Arts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pm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Keyboard Club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Thu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M2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Mrs Matthews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9166952"/>
                  </a:ext>
                </a:extLst>
              </a:tr>
              <a:tr h="379376"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Performing Arts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pm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Dance / Fitness Club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Thu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Dance Studio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TBC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1280947"/>
                  </a:ext>
                </a:extLst>
              </a:tr>
              <a:tr h="297349"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PE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pm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KS3 Netball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Tue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MUGA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Mrs Waldron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734420"/>
                  </a:ext>
                </a:extLst>
              </a:tr>
              <a:tr h="297349"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PE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pm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KS4 Netball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Thu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MUGA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Mrs Waldron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6339254"/>
                  </a:ext>
                </a:extLst>
              </a:tr>
              <a:tr h="297349"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PE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pm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Badminton max 24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Wed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Sports Hall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Rev Green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7614149"/>
                  </a:ext>
                </a:extLst>
              </a:tr>
              <a:tr h="297349"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PE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pm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KS3 Table Tennis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Wed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Sports Hall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Mr Gavin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4345341"/>
                  </a:ext>
                </a:extLst>
              </a:tr>
              <a:tr h="297349"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PE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pm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Fencing max 16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Tue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Theatre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Mr Bromley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209025"/>
                  </a:ext>
                </a:extLst>
              </a:tr>
              <a:tr h="297349"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PE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pm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KS3 Rugby - after half term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TBC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Field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Mr Hinson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7921869"/>
                  </a:ext>
                </a:extLst>
              </a:tr>
              <a:tr h="297349"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PE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pm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KS4 Rugby - after half term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TBC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Field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Mr Hinson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4221810"/>
                  </a:ext>
                </a:extLst>
              </a:tr>
              <a:tr h="297349"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PE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pm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Girls Football - after half term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TBC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Sports Hall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Mrs Waldron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4688990"/>
                  </a:ext>
                </a:extLst>
              </a:tr>
              <a:tr h="297349"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Computing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pm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Minecraft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Tue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1-14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Mrs McMullen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1429949"/>
                  </a:ext>
                </a:extLst>
              </a:tr>
              <a:tr h="379376"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Computing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pm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Yr 8 Barclays Challenge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Thu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1-14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100" u="none" strike="noStrike">
                          <a:solidFill>
                            <a:srgbClr val="000000"/>
                          </a:solidFill>
                          <a:effectLst/>
                        </a:rPr>
                        <a:t>Mrs McMullen, Miss Esposito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896" marR="7896" marT="7896" anchor="b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7151834"/>
                  </a:ext>
                </a:extLst>
              </a:tr>
            </a:tbl>
          </a:graphicData>
        </a:graphic>
      </p:graphicFrame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E147092-6B78-DAC6-9B07-33446E2CB7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722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730"/>
    </mc:Choice>
    <mc:Fallback>
      <p:transition spd="slow" advTm="297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73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2E410D2-2891-C140-9D04-4B05849B81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374672"/>
              </p:ext>
            </p:extLst>
          </p:nvPr>
        </p:nvGraphicFramePr>
        <p:xfrm>
          <a:off x="1005840" y="30480"/>
          <a:ext cx="11189557" cy="6815519"/>
        </p:xfrm>
        <a:graphic>
          <a:graphicData uri="http://schemas.openxmlformats.org/drawingml/2006/table">
            <a:tbl>
              <a:tblPr bandRow="1">
                <a:tableStyleId>{E8034E78-7F5D-4C2E-B375-FC64B27BC917}</a:tableStyleId>
              </a:tblPr>
              <a:tblGrid>
                <a:gridCol w="1288850">
                  <a:extLst>
                    <a:ext uri="{9D8B030D-6E8A-4147-A177-3AD203B41FA5}">
                      <a16:colId xmlns:a16="http://schemas.microsoft.com/office/drawing/2014/main" val="1717759064"/>
                    </a:ext>
                  </a:extLst>
                </a:gridCol>
                <a:gridCol w="623998">
                  <a:extLst>
                    <a:ext uri="{9D8B030D-6E8A-4147-A177-3AD203B41FA5}">
                      <a16:colId xmlns:a16="http://schemas.microsoft.com/office/drawing/2014/main" val="1173517052"/>
                    </a:ext>
                  </a:extLst>
                </a:gridCol>
                <a:gridCol w="4311279">
                  <a:extLst>
                    <a:ext uri="{9D8B030D-6E8A-4147-A177-3AD203B41FA5}">
                      <a16:colId xmlns:a16="http://schemas.microsoft.com/office/drawing/2014/main" val="2809806360"/>
                    </a:ext>
                  </a:extLst>
                </a:gridCol>
                <a:gridCol w="831997">
                  <a:extLst>
                    <a:ext uri="{9D8B030D-6E8A-4147-A177-3AD203B41FA5}">
                      <a16:colId xmlns:a16="http://schemas.microsoft.com/office/drawing/2014/main" val="692199195"/>
                    </a:ext>
                  </a:extLst>
                </a:gridCol>
                <a:gridCol w="1325431">
                  <a:extLst>
                    <a:ext uri="{9D8B030D-6E8A-4147-A177-3AD203B41FA5}">
                      <a16:colId xmlns:a16="http://schemas.microsoft.com/office/drawing/2014/main" val="2774907945"/>
                    </a:ext>
                  </a:extLst>
                </a:gridCol>
                <a:gridCol w="2808002">
                  <a:extLst>
                    <a:ext uri="{9D8B030D-6E8A-4147-A177-3AD203B41FA5}">
                      <a16:colId xmlns:a16="http://schemas.microsoft.com/office/drawing/2014/main" val="1722511957"/>
                    </a:ext>
                  </a:extLst>
                </a:gridCol>
              </a:tblGrid>
              <a:tr h="1778904"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pm</a:t>
                      </a:r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Wild</a:t>
                      </a:r>
                      <a:br>
                        <a:rPr lang="en-GB" sz="1600" dirty="0">
                          <a:solidFill>
                            <a:srgbClr val="000000"/>
                          </a:solidFill>
                        </a:rPr>
                      </a:b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is a club for anyone curious about following Jesus. Whether you are already on this journey or just starting to explore, it could be your wildest adventure yet.'</a:t>
                      </a:r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Tue</a:t>
                      </a:r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Chapel</a:t>
                      </a:r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Mrs. Wright, Mr. Jackaman, Mrs. Komolafe, Rev Green</a:t>
                      </a:r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9312580"/>
                  </a:ext>
                </a:extLst>
              </a:tr>
              <a:tr h="1530451"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pm</a:t>
                      </a:r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Homework</a:t>
                      </a:r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Mon</a:t>
                      </a:r>
                      <a:br>
                        <a:rPr lang="en-GB" sz="1600" dirty="0">
                          <a:solidFill>
                            <a:srgbClr val="000000"/>
                          </a:solidFill>
                        </a:rPr>
                      </a:b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Tue</a:t>
                      </a:r>
                      <a:br>
                        <a:rPr lang="en-GB" sz="1600" dirty="0">
                          <a:solidFill>
                            <a:srgbClr val="000000"/>
                          </a:solidFill>
                        </a:rPr>
                      </a:b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Wed</a:t>
                      </a:r>
                      <a:br>
                        <a:rPr lang="en-GB" sz="1600" dirty="0">
                          <a:solidFill>
                            <a:srgbClr val="000000"/>
                          </a:solidFill>
                        </a:rPr>
                      </a:b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Thu</a:t>
                      </a:r>
                      <a:br>
                        <a:rPr lang="en-GB" sz="1600" dirty="0">
                          <a:solidFill>
                            <a:srgbClr val="000000"/>
                          </a:solidFill>
                        </a:rPr>
                      </a:b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Fri</a:t>
                      </a:r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0-03</a:t>
                      </a:r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Inclusion Team</a:t>
                      </a:r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89124"/>
                  </a:ext>
                </a:extLst>
              </a:tr>
              <a:tr h="437272"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pm</a:t>
                      </a:r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Reading !Invite Only!</a:t>
                      </a:r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Mon </a:t>
                      </a:r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 The Hive</a:t>
                      </a:r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Mrs Loxley</a:t>
                      </a:r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7745366"/>
                  </a:ext>
                </a:extLst>
              </a:tr>
              <a:tr h="1749084"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pm</a:t>
                      </a:r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The Archbishops Award </a:t>
                      </a:r>
                      <a:br>
                        <a:rPr lang="en-GB" sz="1600" dirty="0">
                          <a:solidFill>
                            <a:srgbClr val="000000"/>
                          </a:solidFill>
                        </a:rPr>
                      </a:b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Young people have the power to change the world. AA's empower Young Leaders to transform society and to inspire others to do the same.</a:t>
                      </a:r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Wed</a:t>
                      </a:r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1-22</a:t>
                      </a:r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Mrs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</a:rPr>
                        <a:t>Maknun</a:t>
                      </a:r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9841956"/>
                  </a:ext>
                </a:extLst>
              </a:tr>
              <a:tr h="437272"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pm</a:t>
                      </a:r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KS3 Young Carers</a:t>
                      </a:r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Thu</a:t>
                      </a:r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Chapel</a:t>
                      </a:r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Mrs Fernandes</a:t>
                      </a:r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5478567"/>
                  </a:ext>
                </a:extLst>
              </a:tr>
              <a:tr h="437272"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pm</a:t>
                      </a:r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Needlecraft Club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Thu</a:t>
                      </a:r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1-03</a:t>
                      </a:r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Mrs Wright</a:t>
                      </a:r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0008339"/>
                  </a:ext>
                </a:extLst>
              </a:tr>
              <a:tr h="437272"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>
                          <a:solidFill>
                            <a:schemeClr val="tx1"/>
                          </a:solidFill>
                        </a:rPr>
                        <a:t>Inclusion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pm</a:t>
                      </a:r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EAL Club</a:t>
                      </a:r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Tue</a:t>
                      </a:r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1600">
                          <a:solidFill>
                            <a:schemeClr val="tx1"/>
                          </a:solidFill>
                        </a:rPr>
                        <a:t>1-08</a:t>
                      </a:r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Mrs Hawkins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7920" marR="5609" marT="19406" marB="145544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8713459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1F3C3725-4152-97E6-DF2D-2AFFE3AD990B}"/>
              </a:ext>
            </a:extLst>
          </p:cNvPr>
          <p:cNvSpPr/>
          <p:nvPr/>
        </p:nvSpPr>
        <p:spPr>
          <a:xfrm>
            <a:off x="-10886" y="0"/>
            <a:ext cx="982436" cy="68580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GB" sz="5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F3601B-A061-BF9B-308E-BAE0E1364106}"/>
              </a:ext>
            </a:extLst>
          </p:cNvPr>
          <p:cNvSpPr/>
          <p:nvPr/>
        </p:nvSpPr>
        <p:spPr>
          <a:xfrm>
            <a:off x="91855" y="97972"/>
            <a:ext cx="776955" cy="517064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</a:t>
            </a:r>
          </a:p>
          <a:p>
            <a:pPr algn="ctr"/>
            <a:r>
              <a:rPr lang="en-US" sz="6600" b="1" cap="none" spc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5D6396B-0233-0DE8-6DB2-663AB72E01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593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470"/>
    </mc:Choice>
    <mc:Fallback>
      <p:transition spd="slow" advTm="334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4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1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ew Microsoft PowerPoint Presentation" id="{C1B972B1-EC96-4B8E-85AD-3332A1FDE123}" vid="{8E2DFB30-F412-4D7C-B352-9CE8659ABE7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173A206F149846A49D0B1E9277E4C0" ma:contentTypeVersion="10" ma:contentTypeDescription="Create a new document." ma:contentTypeScope="" ma:versionID="a6abcbf0e1c2baf50ca1ddd53ade5172">
  <xsd:schema xmlns:xsd="http://www.w3.org/2001/XMLSchema" xmlns:xs="http://www.w3.org/2001/XMLSchema" xmlns:p="http://schemas.microsoft.com/office/2006/metadata/properties" xmlns:ns3="8b7a2e34-fa02-4382-9eae-26cb199f9747" targetNamespace="http://schemas.microsoft.com/office/2006/metadata/properties" ma:root="true" ma:fieldsID="22c0e1e2f8d9bf5d45f0ce2fed2f9d97" ns3:_="">
    <xsd:import namespace="8b7a2e34-fa02-4382-9eae-26cb199f9747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7a2e34-fa02-4382-9eae-26cb199f9747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b7a2e34-fa02-4382-9eae-26cb199f9747" xsi:nil="true"/>
  </documentManagement>
</p:properties>
</file>

<file path=customXml/itemProps1.xml><?xml version="1.0" encoding="utf-8"?>
<ds:datastoreItem xmlns:ds="http://schemas.openxmlformats.org/officeDocument/2006/customXml" ds:itemID="{FF1E1406-50F9-472A-B042-E1B1B3AE11E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EC090A4-61CC-4E5F-A866-9EB1BFE549A8}">
  <ds:schemaRefs>
    <ds:schemaRef ds:uri="8b7a2e34-fa02-4382-9eae-26cb199f974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2CD38A2-5DDE-4EE0-A78C-0D135BAD1365}">
  <ds:schemaRefs>
    <ds:schemaRef ds:uri="http://schemas.microsoft.com/office/2006/metadata/properties"/>
    <ds:schemaRef ds:uri="http://purl.org/dc/elements/1.1/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8b7a2e34-fa02-4382-9eae-26cb199f974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544</Words>
  <Application>Microsoft Office PowerPoint</Application>
  <PresentationFormat>Widescreen</PresentationFormat>
  <Paragraphs>285</Paragraphs>
  <Slides>9</Slides>
  <Notes>0</Notes>
  <HiddenSlides>0</HiddenSlides>
  <MMClips>9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Poppins</vt:lpstr>
      <vt:lpstr>Office Theme</vt:lpstr>
      <vt:lpstr>PowerPoint Presentation</vt:lpstr>
      <vt:lpstr>New Timings of the School Day from September 2026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Jason Marriner (DEA Staff)</dc:creator>
  <cp:lastModifiedBy>Scott Cameron Larelle (DEA Staff)</cp:lastModifiedBy>
  <cp:revision>79</cp:revision>
  <dcterms:created xsi:type="dcterms:W3CDTF">2026-10-15T10:33:40Z</dcterms:created>
  <dcterms:modified xsi:type="dcterms:W3CDTF">2026-10-16T09:57:55Z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0x01010098173A206F149846A49D0B1E9277E4C0</vt:lpwstr>
  </property>
</Properties>
</file>