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handoutMasterIdLst>
    <p:handoutMasterId r:id="rId16"/>
  </p:handoutMasterIdLst>
  <p:sldIdLst>
    <p:sldId id="277" r:id="rId5"/>
    <p:sldId id="570" r:id="rId6"/>
    <p:sldId id="571" r:id="rId7"/>
    <p:sldId id="274" r:id="rId8"/>
    <p:sldId id="572" r:id="rId9"/>
    <p:sldId id="271" r:id="rId10"/>
    <p:sldId id="260" r:id="rId11"/>
    <p:sldId id="575" r:id="rId12"/>
    <p:sldId id="261" r:id="rId13"/>
    <p:sldId id="58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F6F7"/>
    <a:srgbClr val="E3ED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F52BED-0D54-45BE-B923-7ED411E5226F}" v="24" dt="2026-10-11T16:12:01.08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Parry" userId="7e182cf2b0d3c574" providerId="LiveId" clId="{D5EA3599-16F3-4300-9FBF-5AFFDC2D705A}"/>
    <pc:docChg chg="modSld">
      <pc:chgData name="Sarah Parry" userId="7e182cf2b0d3c574" providerId="LiveId" clId="{D5EA3599-16F3-4300-9FBF-5AFFDC2D705A}" dt="2026-10-11T16:12:01.080" v="30"/>
      <pc:docMkLst>
        <pc:docMk/>
      </pc:docMkLst>
      <pc:sldChg chg="addSp modSp">
        <pc:chgData name="Sarah Parry" userId="7e182cf2b0d3c574" providerId="LiveId" clId="{D5EA3599-16F3-4300-9FBF-5AFFDC2D705A}" dt="2026-10-11T16:07:29.777" v="24"/>
        <pc:sldMkLst>
          <pc:docMk/>
          <pc:sldMk cId="2987640952" sldId="260"/>
        </pc:sldMkLst>
        <pc:picChg chg="add mod">
          <ac:chgData name="Sarah Parry" userId="7e182cf2b0d3c574" providerId="LiveId" clId="{D5EA3599-16F3-4300-9FBF-5AFFDC2D705A}" dt="2026-10-11T16:07:29.777" v="24"/>
          <ac:picMkLst>
            <pc:docMk/>
            <pc:sldMk cId="2987640952" sldId="260"/>
            <ac:picMk id="7" creationId="{EC21BB6C-2647-877A-75E6-A4F4D607F4BC}"/>
          </ac:picMkLst>
        </pc:picChg>
      </pc:sldChg>
      <pc:sldChg chg="addSp modSp">
        <pc:chgData name="Sarah Parry" userId="7e182cf2b0d3c574" providerId="LiveId" clId="{D5EA3599-16F3-4300-9FBF-5AFFDC2D705A}" dt="2026-10-11T16:09:34.611" v="26"/>
        <pc:sldMkLst>
          <pc:docMk/>
          <pc:sldMk cId="4094108210" sldId="261"/>
        </pc:sldMkLst>
        <pc:picChg chg="add mod">
          <ac:chgData name="Sarah Parry" userId="7e182cf2b0d3c574" providerId="LiveId" clId="{D5EA3599-16F3-4300-9FBF-5AFFDC2D705A}" dt="2026-10-11T16:09:34.611" v="26"/>
          <ac:picMkLst>
            <pc:docMk/>
            <pc:sldMk cId="4094108210" sldId="261"/>
            <ac:picMk id="6" creationId="{EE9CA83C-3055-6509-C320-DDBB5DD97C16}"/>
          </ac:picMkLst>
        </pc:picChg>
      </pc:sldChg>
      <pc:sldChg chg="addSp modSp">
        <pc:chgData name="Sarah Parry" userId="7e182cf2b0d3c574" providerId="LiveId" clId="{D5EA3599-16F3-4300-9FBF-5AFFDC2D705A}" dt="2026-10-11T16:06:01.518" v="23"/>
        <pc:sldMkLst>
          <pc:docMk/>
          <pc:sldMk cId="762826590" sldId="271"/>
        </pc:sldMkLst>
        <pc:picChg chg="add mod">
          <ac:chgData name="Sarah Parry" userId="7e182cf2b0d3c574" providerId="LiveId" clId="{D5EA3599-16F3-4300-9FBF-5AFFDC2D705A}" dt="2026-10-11T16:06:01.518" v="23"/>
          <ac:picMkLst>
            <pc:docMk/>
            <pc:sldMk cId="762826590" sldId="271"/>
            <ac:picMk id="6" creationId="{24EC42D5-10C3-799A-15E7-5EBA32CE1BE0}"/>
          </ac:picMkLst>
        </pc:picChg>
      </pc:sldChg>
      <pc:sldChg chg="addSp modSp">
        <pc:chgData name="Sarah Parry" userId="7e182cf2b0d3c574" providerId="LiveId" clId="{D5EA3599-16F3-4300-9FBF-5AFFDC2D705A}" dt="2026-10-11T16:05:01.824" v="21"/>
        <pc:sldMkLst>
          <pc:docMk/>
          <pc:sldMk cId="2369306184" sldId="274"/>
        </pc:sldMkLst>
        <pc:picChg chg="add mod">
          <ac:chgData name="Sarah Parry" userId="7e182cf2b0d3c574" providerId="LiveId" clId="{D5EA3599-16F3-4300-9FBF-5AFFDC2D705A}" dt="2026-10-11T16:05:01.824" v="21"/>
          <ac:picMkLst>
            <pc:docMk/>
            <pc:sldMk cId="2369306184" sldId="274"/>
            <ac:picMk id="6" creationId="{9534D688-EB0C-46D5-6FE7-350154B72A71}"/>
          </ac:picMkLst>
        </pc:picChg>
      </pc:sldChg>
      <pc:sldChg chg="addSp delSp modSp mod modTransition modAnim">
        <pc:chgData name="Sarah Parry" userId="7e182cf2b0d3c574" providerId="LiveId" clId="{D5EA3599-16F3-4300-9FBF-5AFFDC2D705A}" dt="2026-10-11T16:03:43.920" v="18"/>
        <pc:sldMkLst>
          <pc:docMk/>
          <pc:sldMk cId="880686859" sldId="277"/>
        </pc:sldMkLst>
        <pc:picChg chg="add del mod">
          <ac:chgData name="Sarah Parry" userId="7e182cf2b0d3c574" providerId="LiveId" clId="{D5EA3599-16F3-4300-9FBF-5AFFDC2D705A}" dt="2026-10-11T15:59:33.689" v="2"/>
          <ac:picMkLst>
            <pc:docMk/>
            <pc:sldMk cId="880686859" sldId="277"/>
            <ac:picMk id="8" creationId="{E6C00F57-0CCF-89C9-B389-2C47A20C66F9}"/>
          </ac:picMkLst>
        </pc:picChg>
        <pc:picChg chg="add del mod ord">
          <ac:chgData name="Sarah Parry" userId="7e182cf2b0d3c574" providerId="LiveId" clId="{D5EA3599-16F3-4300-9FBF-5AFFDC2D705A}" dt="2026-10-11T15:59:55.274" v="3"/>
          <ac:picMkLst>
            <pc:docMk/>
            <pc:sldMk cId="880686859" sldId="277"/>
            <ac:picMk id="11" creationId="{4E7047CE-038B-4E10-4C16-88589E12D3E3}"/>
          </ac:picMkLst>
        </pc:picChg>
        <pc:picChg chg="add del mod">
          <ac:chgData name="Sarah Parry" userId="7e182cf2b0d3c574" providerId="LiveId" clId="{D5EA3599-16F3-4300-9FBF-5AFFDC2D705A}" dt="2026-10-11T16:00:01.894" v="5"/>
          <ac:picMkLst>
            <pc:docMk/>
            <pc:sldMk cId="880686859" sldId="277"/>
            <ac:picMk id="12" creationId="{84DABA5F-E327-6185-511A-F3591517CC26}"/>
          </ac:picMkLst>
        </pc:picChg>
        <pc:picChg chg="add del mod ord">
          <ac:chgData name="Sarah Parry" userId="7e182cf2b0d3c574" providerId="LiveId" clId="{D5EA3599-16F3-4300-9FBF-5AFFDC2D705A}" dt="2026-10-11T16:00:39.771" v="6"/>
          <ac:picMkLst>
            <pc:docMk/>
            <pc:sldMk cId="880686859" sldId="277"/>
            <ac:picMk id="15" creationId="{DFAF60BD-483B-6707-B944-908C34E49A34}"/>
          </ac:picMkLst>
        </pc:picChg>
        <pc:picChg chg="add del mod">
          <ac:chgData name="Sarah Parry" userId="7e182cf2b0d3c574" providerId="LiveId" clId="{D5EA3599-16F3-4300-9FBF-5AFFDC2D705A}" dt="2026-10-11T16:00:43.919" v="8"/>
          <ac:picMkLst>
            <pc:docMk/>
            <pc:sldMk cId="880686859" sldId="277"/>
            <ac:picMk id="16" creationId="{9F22E8E1-9214-FF91-290A-BBFDB82EEE12}"/>
          </ac:picMkLst>
        </pc:picChg>
        <pc:picChg chg="add del mod ord">
          <ac:chgData name="Sarah Parry" userId="7e182cf2b0d3c574" providerId="LiveId" clId="{D5EA3599-16F3-4300-9FBF-5AFFDC2D705A}" dt="2026-10-11T16:01:22.001" v="9"/>
          <ac:picMkLst>
            <pc:docMk/>
            <pc:sldMk cId="880686859" sldId="277"/>
            <ac:picMk id="19" creationId="{422D17E2-0BD3-7584-23A3-5B30C1130A45}"/>
          </ac:picMkLst>
        </pc:picChg>
        <pc:picChg chg="add del mod">
          <ac:chgData name="Sarah Parry" userId="7e182cf2b0d3c574" providerId="LiveId" clId="{D5EA3599-16F3-4300-9FBF-5AFFDC2D705A}" dt="2026-10-11T16:01:51.275" v="11"/>
          <ac:picMkLst>
            <pc:docMk/>
            <pc:sldMk cId="880686859" sldId="277"/>
            <ac:picMk id="20" creationId="{7CC4F664-BFF6-2840-46FC-6E886727DE12}"/>
          </ac:picMkLst>
        </pc:picChg>
        <pc:picChg chg="add del mod ord">
          <ac:chgData name="Sarah Parry" userId="7e182cf2b0d3c574" providerId="LiveId" clId="{D5EA3599-16F3-4300-9FBF-5AFFDC2D705A}" dt="2026-10-11T16:02:33.761" v="12"/>
          <ac:picMkLst>
            <pc:docMk/>
            <pc:sldMk cId="880686859" sldId="277"/>
            <ac:picMk id="24" creationId="{C9BAA959-F1E1-D83A-17CF-55E65E773975}"/>
          </ac:picMkLst>
        </pc:picChg>
        <pc:picChg chg="add del mod">
          <ac:chgData name="Sarah Parry" userId="7e182cf2b0d3c574" providerId="LiveId" clId="{D5EA3599-16F3-4300-9FBF-5AFFDC2D705A}" dt="2026-10-11T16:02:36.248" v="14"/>
          <ac:picMkLst>
            <pc:docMk/>
            <pc:sldMk cId="880686859" sldId="277"/>
            <ac:picMk id="25" creationId="{164B5ABD-EE04-3204-0804-288825B4A15A}"/>
          </ac:picMkLst>
        </pc:picChg>
        <pc:picChg chg="add del mod ord">
          <ac:chgData name="Sarah Parry" userId="7e182cf2b0d3c574" providerId="LiveId" clId="{D5EA3599-16F3-4300-9FBF-5AFFDC2D705A}" dt="2026-10-11T16:02:58.274" v="15"/>
          <ac:picMkLst>
            <pc:docMk/>
            <pc:sldMk cId="880686859" sldId="277"/>
            <ac:picMk id="28" creationId="{5086DC7E-40DD-A063-AA2C-A5659577FAFF}"/>
          </ac:picMkLst>
        </pc:picChg>
        <pc:picChg chg="add del mod">
          <ac:chgData name="Sarah Parry" userId="7e182cf2b0d3c574" providerId="LiveId" clId="{D5EA3599-16F3-4300-9FBF-5AFFDC2D705A}" dt="2026-10-11T16:03:00.532" v="17"/>
          <ac:picMkLst>
            <pc:docMk/>
            <pc:sldMk cId="880686859" sldId="277"/>
            <ac:picMk id="29" creationId="{54B0A02F-2A97-918A-2136-981C24F15085}"/>
          </ac:picMkLst>
        </pc:picChg>
        <pc:picChg chg="add del mod ord">
          <ac:chgData name="Sarah Parry" userId="7e182cf2b0d3c574" providerId="LiveId" clId="{D5EA3599-16F3-4300-9FBF-5AFFDC2D705A}" dt="2026-10-11T16:03:43.920" v="18"/>
          <ac:picMkLst>
            <pc:docMk/>
            <pc:sldMk cId="880686859" sldId="277"/>
            <ac:picMk id="32" creationId="{A82C5A06-0433-22F8-760E-D42111738CA2}"/>
          </ac:picMkLst>
        </pc:picChg>
        <pc:picChg chg="add mod">
          <ac:chgData name="Sarah Parry" userId="7e182cf2b0d3c574" providerId="LiveId" clId="{D5EA3599-16F3-4300-9FBF-5AFFDC2D705A}" dt="2026-10-11T16:03:43.920" v="18"/>
          <ac:picMkLst>
            <pc:docMk/>
            <pc:sldMk cId="880686859" sldId="277"/>
            <ac:picMk id="33" creationId="{80224051-7610-B520-2528-9E54728BE539}"/>
          </ac:picMkLst>
        </pc:picChg>
      </pc:sldChg>
      <pc:sldChg chg="addSp modSp">
        <pc:chgData name="Sarah Parry" userId="7e182cf2b0d3c574" providerId="LiveId" clId="{D5EA3599-16F3-4300-9FBF-5AFFDC2D705A}" dt="2026-10-11T16:04:08.117" v="19"/>
        <pc:sldMkLst>
          <pc:docMk/>
          <pc:sldMk cId="2452257399" sldId="570"/>
        </pc:sldMkLst>
        <pc:picChg chg="add mod">
          <ac:chgData name="Sarah Parry" userId="7e182cf2b0d3c574" providerId="LiveId" clId="{D5EA3599-16F3-4300-9FBF-5AFFDC2D705A}" dt="2026-10-11T16:04:08.117" v="19"/>
          <ac:picMkLst>
            <pc:docMk/>
            <pc:sldMk cId="2452257399" sldId="570"/>
            <ac:picMk id="6" creationId="{2A1EE2F5-94D4-5F23-E09B-4F1DEF00A0AA}"/>
          </ac:picMkLst>
        </pc:picChg>
      </pc:sldChg>
      <pc:sldChg chg="addSp modSp">
        <pc:chgData name="Sarah Parry" userId="7e182cf2b0d3c574" providerId="LiveId" clId="{D5EA3599-16F3-4300-9FBF-5AFFDC2D705A}" dt="2026-10-11T16:04:29.350" v="20"/>
        <pc:sldMkLst>
          <pc:docMk/>
          <pc:sldMk cId="1735783802" sldId="571"/>
        </pc:sldMkLst>
        <pc:picChg chg="add mod">
          <ac:chgData name="Sarah Parry" userId="7e182cf2b0d3c574" providerId="LiveId" clId="{D5EA3599-16F3-4300-9FBF-5AFFDC2D705A}" dt="2026-10-11T16:04:29.350" v="20"/>
          <ac:picMkLst>
            <pc:docMk/>
            <pc:sldMk cId="1735783802" sldId="571"/>
            <ac:picMk id="4" creationId="{EC9860AD-C69D-52E6-240B-BD7B03EBC8CB}"/>
          </ac:picMkLst>
        </pc:picChg>
      </pc:sldChg>
      <pc:sldChg chg="addSp modSp">
        <pc:chgData name="Sarah Parry" userId="7e182cf2b0d3c574" providerId="LiveId" clId="{D5EA3599-16F3-4300-9FBF-5AFFDC2D705A}" dt="2026-10-11T16:05:29.256" v="22"/>
        <pc:sldMkLst>
          <pc:docMk/>
          <pc:sldMk cId="3431873154" sldId="572"/>
        </pc:sldMkLst>
        <pc:picChg chg="add mod">
          <ac:chgData name="Sarah Parry" userId="7e182cf2b0d3c574" providerId="LiveId" clId="{D5EA3599-16F3-4300-9FBF-5AFFDC2D705A}" dt="2026-10-11T16:05:29.256" v="22"/>
          <ac:picMkLst>
            <pc:docMk/>
            <pc:sldMk cId="3431873154" sldId="572"/>
            <ac:picMk id="7" creationId="{A1970349-5776-3F2E-266F-DD36E3FAA9FA}"/>
          </ac:picMkLst>
        </pc:picChg>
      </pc:sldChg>
      <pc:sldChg chg="addSp modSp">
        <pc:chgData name="Sarah Parry" userId="7e182cf2b0d3c574" providerId="LiveId" clId="{D5EA3599-16F3-4300-9FBF-5AFFDC2D705A}" dt="2026-10-11T16:08:13.699" v="25"/>
        <pc:sldMkLst>
          <pc:docMk/>
          <pc:sldMk cId="3979638731" sldId="575"/>
        </pc:sldMkLst>
        <pc:picChg chg="add mod">
          <ac:chgData name="Sarah Parry" userId="7e182cf2b0d3c574" providerId="LiveId" clId="{D5EA3599-16F3-4300-9FBF-5AFFDC2D705A}" dt="2026-10-11T16:08:13.699" v="25"/>
          <ac:picMkLst>
            <pc:docMk/>
            <pc:sldMk cId="3979638731" sldId="575"/>
            <ac:picMk id="7" creationId="{6DB55819-AEB7-E108-4D47-B1203F96E825}"/>
          </ac:picMkLst>
        </pc:picChg>
      </pc:sldChg>
      <pc:sldChg chg="addSp delSp modSp mod modTransition modAnim">
        <pc:chgData name="Sarah Parry" userId="7e182cf2b0d3c574" providerId="LiveId" clId="{D5EA3599-16F3-4300-9FBF-5AFFDC2D705A}" dt="2026-10-11T16:12:01.080" v="30"/>
        <pc:sldMkLst>
          <pc:docMk/>
          <pc:sldMk cId="2564441698" sldId="588"/>
        </pc:sldMkLst>
        <pc:picChg chg="add del mod">
          <ac:chgData name="Sarah Parry" userId="7e182cf2b0d3c574" providerId="LiveId" clId="{D5EA3599-16F3-4300-9FBF-5AFFDC2D705A}" dt="2026-10-11T16:10:49.381" v="29"/>
          <ac:picMkLst>
            <pc:docMk/>
            <pc:sldMk cId="2564441698" sldId="588"/>
            <ac:picMk id="7" creationId="{10AEFA5B-4FFA-CB6F-E650-E471645DD96E}"/>
          </ac:picMkLst>
        </pc:picChg>
        <pc:picChg chg="add del mod ord">
          <ac:chgData name="Sarah Parry" userId="7e182cf2b0d3c574" providerId="LiveId" clId="{D5EA3599-16F3-4300-9FBF-5AFFDC2D705A}" dt="2026-10-11T16:12:01.080" v="30"/>
          <ac:picMkLst>
            <pc:docMk/>
            <pc:sldMk cId="2564441698" sldId="588"/>
            <ac:picMk id="10" creationId="{57DDFD1C-3D95-861E-2EF0-B81CB961646E}"/>
          </ac:picMkLst>
        </pc:picChg>
        <pc:picChg chg="add mod">
          <ac:chgData name="Sarah Parry" userId="7e182cf2b0d3c574" providerId="LiveId" clId="{D5EA3599-16F3-4300-9FBF-5AFFDC2D705A}" dt="2026-10-11T16:12:01.080" v="30"/>
          <ac:picMkLst>
            <pc:docMk/>
            <pc:sldMk cId="2564441698" sldId="588"/>
            <ac:picMk id="11" creationId="{828D3C9E-649D-E668-F4EA-DA5FDFE35EE1}"/>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13B7223-F5D1-4567-847C-9C517A9A517E}" type="datetimeFigureOut">
              <a:rPr lang="en-GB" smtClean="0"/>
              <a:t>11/10/2026</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CC2D46A-16A8-402F-B6A4-B79570CF54B6}" type="slidenum">
              <a:rPr lang="en-GB" smtClean="0"/>
              <a:t>‹#›</a:t>
            </a:fld>
            <a:endParaRPr lang="en-GB"/>
          </a:p>
        </p:txBody>
      </p:sp>
    </p:spTree>
    <p:extLst>
      <p:ext uri="{BB962C8B-B14F-4D97-AF65-F5344CB8AC3E}">
        <p14:creationId xmlns:p14="http://schemas.microsoft.com/office/powerpoint/2010/main" val="2161797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D4EBE9-02DD-4BA5-99DC-3CFEBAAC342B}" type="datetimeFigureOut">
              <a:rPr lang="en-GB" smtClean="0"/>
              <a:t>11/10/2026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E24957-5E93-4E99-A4B6-BE2776A25DBB}" type="slidenum">
              <a:rPr lang="en-GB" smtClean="0"/>
              <a:t>‹#›</a:t>
            </a:fld>
            <a:endParaRPr lang="en-GB"/>
          </a:p>
        </p:txBody>
      </p:sp>
    </p:spTree>
    <p:extLst>
      <p:ext uri="{BB962C8B-B14F-4D97-AF65-F5344CB8AC3E}">
        <p14:creationId xmlns:p14="http://schemas.microsoft.com/office/powerpoint/2010/main" val="41147170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789604"/>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4320495"/>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560302C0-6520-492B-902D-EB5E002CC987}" type="datetimeFigureOut">
              <a:rPr lang="en-GB" smtClean="0"/>
              <a:t>11/10/2026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2ABE8A0-E0F3-4282-BC71-B722A10EACF2}" type="slidenum">
              <a:rPr lang="en-GB" smtClean="0"/>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06269" y="0"/>
            <a:ext cx="1685731" cy="1147665"/>
          </a:xfrm>
          <a:prstGeom prst="rect">
            <a:avLst/>
          </a:prstGeom>
        </p:spPr>
      </p:pic>
      <p:sp>
        <p:nvSpPr>
          <p:cNvPr id="8" name="Rectangle 7"/>
          <p:cNvSpPr/>
          <p:nvPr userDrawn="1"/>
        </p:nvSpPr>
        <p:spPr>
          <a:xfrm>
            <a:off x="0" y="0"/>
            <a:ext cx="10506269" cy="1147665"/>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200" b="1" cap="none" spc="0">
                <a:ln w="9525">
                  <a:noFill/>
                  <a:prstDash val="solid"/>
                </a:ln>
                <a:solidFill>
                  <a:schemeClr val="tx1"/>
                </a:solidFill>
                <a:effectLst>
                  <a:outerShdw blurRad="12700" dist="38100" dir="2700000" algn="tl" rotWithShape="0">
                    <a:schemeClr val="bg1">
                      <a:lumMod val="50000"/>
                    </a:schemeClr>
                  </a:outerShdw>
                </a:effectLst>
              </a:rPr>
              <a:t>We</a:t>
            </a:r>
            <a:r>
              <a:rPr lang="en-US" sz="7200" b="1" cap="none" spc="0" baseline="0">
                <a:ln w="9525">
                  <a:noFill/>
                  <a:prstDash val="solid"/>
                </a:ln>
                <a:solidFill>
                  <a:schemeClr val="tx1"/>
                </a:solidFill>
                <a:effectLst>
                  <a:outerShdw blurRad="12700" dist="38100" dir="2700000" algn="tl" rotWithShape="0">
                    <a:schemeClr val="bg1">
                      <a:lumMod val="50000"/>
                    </a:schemeClr>
                  </a:outerShdw>
                </a:effectLst>
              </a:rPr>
              <a:t> are Deanery PROUD</a:t>
            </a:r>
            <a:endParaRPr lang="en-US" sz="7200" b="1" cap="none" spc="0">
              <a:ln w="9525">
                <a:noFill/>
                <a:prstDash val="solid"/>
              </a:ln>
              <a:solidFill>
                <a:schemeClr val="tx1"/>
              </a:solidFill>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22888895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02094" y="410368"/>
            <a:ext cx="10515600" cy="1325563"/>
          </a:xfrm>
        </p:spPr>
        <p:txBody>
          <a:bodyPr/>
          <a:lstStyle/>
          <a:p>
            <a:r>
              <a:rPr lang="en-US"/>
              <a:t>Click to edit Master title style</a:t>
            </a:r>
            <a:endParaRPr lang="en-GB"/>
          </a:p>
        </p:txBody>
      </p:sp>
      <p:sp>
        <p:nvSpPr>
          <p:cNvPr id="3" name="Content Placeholder 2"/>
          <p:cNvSpPr>
            <a:spLocks noGrp="1"/>
          </p:cNvSpPr>
          <p:nvPr>
            <p:ph idx="1"/>
          </p:nvPr>
        </p:nvSpPr>
        <p:spPr>
          <a:xfrm>
            <a:off x="1202094" y="1870471"/>
            <a:ext cx="10515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60302C0-6520-492B-902D-EB5E002CC987}" type="datetimeFigureOut">
              <a:rPr lang="en-GB" smtClean="0"/>
              <a:t>11/10/2026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2ABE8A0-E0F3-4282-BC71-B722A10EACF2}" type="slidenum">
              <a:rPr lang="en-GB" smtClean="0"/>
              <a:t>‹#›</a:t>
            </a:fld>
            <a:endParaRPr lang="en-GB"/>
          </a:p>
        </p:txBody>
      </p:sp>
      <p:sp>
        <p:nvSpPr>
          <p:cNvPr id="8" name="Rectangle 7"/>
          <p:cNvSpPr/>
          <p:nvPr userDrawn="1"/>
        </p:nvSpPr>
        <p:spPr>
          <a:xfrm>
            <a:off x="-10886" y="0"/>
            <a:ext cx="982436" cy="6858000"/>
          </a:xfrm>
          <a:prstGeom prst="rect">
            <a:avLst/>
          </a:prstGeom>
          <a:solidFill>
            <a:srgbClr val="7030A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b="1">
              <a:solidFill>
                <a:schemeClr val="tx1"/>
              </a:solidFill>
              <a:effectLst>
                <a:outerShdw blurRad="38100" dist="38100" dir="2700000" algn="tl">
                  <a:srgbClr val="000000">
                    <a:alpha val="43137"/>
                  </a:srgbClr>
                </a:outerShdw>
              </a:effectLst>
            </a:endParaRPr>
          </a:p>
          <a:p>
            <a:pPr algn="ctr"/>
            <a:endParaRPr lang="en-US" sz="7200" b="1">
              <a:solidFill>
                <a:schemeClr val="tx1"/>
              </a:solidFill>
              <a:effectLst>
                <a:outerShdw blurRad="38100" dist="38100" dir="2700000" algn="tl">
                  <a:srgbClr val="000000">
                    <a:alpha val="43137"/>
                  </a:srgbClr>
                </a:outerShdw>
              </a:effectLst>
            </a:endParaRPr>
          </a:p>
          <a:p>
            <a:pPr algn="ctr"/>
            <a:endParaRPr lang="en-US" sz="7200" b="1">
              <a:solidFill>
                <a:schemeClr val="tx1"/>
              </a:solidFill>
              <a:effectLst>
                <a:outerShdw blurRad="38100" dist="38100" dir="2700000" algn="tl">
                  <a:srgbClr val="000000">
                    <a:alpha val="43137"/>
                  </a:srgbClr>
                </a:outerShdw>
              </a:effectLst>
            </a:endParaRPr>
          </a:p>
          <a:p>
            <a:pPr algn="ctr"/>
            <a:endParaRPr lang="en-US" sz="7200" b="1">
              <a:solidFill>
                <a:schemeClr val="tx1"/>
              </a:solidFill>
              <a:effectLst>
                <a:outerShdw blurRad="38100" dist="38100" dir="2700000" algn="tl">
                  <a:srgbClr val="000000">
                    <a:alpha val="43137"/>
                  </a:srgbClr>
                </a:outerShdw>
              </a:effectLst>
            </a:endParaRPr>
          </a:p>
          <a:p>
            <a:pPr algn="ctr"/>
            <a:endParaRPr lang="en-GB" sz="7200" b="1">
              <a:solidFill>
                <a:schemeClr val="tx1"/>
              </a:solidFill>
              <a:effectLst>
                <a:outerShdw blurRad="38100" dist="38100" dir="2700000" algn="tl">
                  <a:srgbClr val="000000">
                    <a:alpha val="43137"/>
                  </a:srgbClr>
                </a:outerShdw>
              </a:effectLst>
            </a:endParaRPr>
          </a:p>
        </p:txBody>
      </p:sp>
      <p:sp>
        <p:nvSpPr>
          <p:cNvPr id="9" name="Rectangle 8"/>
          <p:cNvSpPr/>
          <p:nvPr userDrawn="1"/>
        </p:nvSpPr>
        <p:spPr>
          <a:xfrm>
            <a:off x="91855" y="97972"/>
            <a:ext cx="776954" cy="6863417"/>
          </a:xfrm>
          <a:prstGeom prst="rect">
            <a:avLst/>
          </a:prstGeom>
          <a:noFill/>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8800" b="1" cap="none" spc="0">
                <a:ln w="9525">
                  <a:noFill/>
                  <a:prstDash val="solid"/>
                </a:ln>
                <a:solidFill>
                  <a:schemeClr val="tx1"/>
                </a:solidFill>
                <a:effectLst>
                  <a:outerShdw blurRad="12700" dist="38100" dir="2700000" algn="tl" rotWithShape="0">
                    <a:schemeClr val="bg1">
                      <a:lumMod val="50000"/>
                    </a:schemeClr>
                  </a:outerShdw>
                </a:effectLst>
              </a:rPr>
              <a:t>P</a:t>
            </a:r>
          </a:p>
          <a:p>
            <a:pPr algn="ctr"/>
            <a:r>
              <a:rPr lang="en-US" sz="8800" b="1" cap="none" spc="0">
                <a:ln w="9525">
                  <a:noFill/>
                  <a:prstDash val="solid"/>
                </a:ln>
                <a:solidFill>
                  <a:schemeClr val="tx1"/>
                </a:solidFill>
                <a:effectLst>
                  <a:outerShdw blurRad="12700" dist="38100" dir="2700000" algn="tl" rotWithShape="0">
                    <a:schemeClr val="bg1">
                      <a:lumMod val="50000"/>
                    </a:schemeClr>
                  </a:outerShdw>
                </a:effectLst>
              </a:rPr>
              <a:t>R</a:t>
            </a:r>
          </a:p>
          <a:p>
            <a:pPr algn="ctr"/>
            <a:r>
              <a:rPr lang="en-US" sz="8800" b="1" cap="none" spc="0">
                <a:ln w="9525">
                  <a:noFill/>
                  <a:prstDash val="solid"/>
                </a:ln>
                <a:solidFill>
                  <a:schemeClr val="tx1"/>
                </a:solidFill>
                <a:effectLst>
                  <a:outerShdw blurRad="12700" dist="38100" dir="2700000" algn="tl" rotWithShape="0">
                    <a:schemeClr val="bg1">
                      <a:lumMod val="50000"/>
                    </a:schemeClr>
                  </a:outerShdw>
                </a:effectLst>
              </a:rPr>
              <a:t>O</a:t>
            </a:r>
          </a:p>
          <a:p>
            <a:pPr algn="ctr"/>
            <a:r>
              <a:rPr lang="en-US" sz="8800" b="1" cap="none" spc="0">
                <a:ln w="9525">
                  <a:noFill/>
                  <a:prstDash val="solid"/>
                </a:ln>
                <a:solidFill>
                  <a:schemeClr val="tx1"/>
                </a:solidFill>
                <a:effectLst>
                  <a:outerShdw blurRad="12700" dist="38100" dir="2700000" algn="tl" rotWithShape="0">
                    <a:schemeClr val="bg1">
                      <a:lumMod val="50000"/>
                    </a:schemeClr>
                  </a:outerShdw>
                </a:effectLst>
              </a:rPr>
              <a:t>U</a:t>
            </a:r>
          </a:p>
          <a:p>
            <a:pPr algn="ctr"/>
            <a:r>
              <a:rPr lang="en-US" sz="8800" b="1" cap="none" spc="0">
                <a:ln w="9525">
                  <a:noFill/>
                  <a:prstDash val="solid"/>
                </a:ln>
                <a:solidFill>
                  <a:schemeClr val="tx1"/>
                </a:solidFill>
                <a:effectLst>
                  <a:outerShdw blurRad="12700" dist="38100" dir="2700000" algn="tl" rotWithShape="0">
                    <a:schemeClr val="bg1">
                      <a:lumMod val="50000"/>
                    </a:schemeClr>
                  </a:outerShdw>
                </a:effectLst>
              </a:rPr>
              <a:t>D</a:t>
            </a:r>
          </a:p>
        </p:txBody>
      </p:sp>
    </p:spTree>
    <p:extLst>
      <p:ext uri="{BB962C8B-B14F-4D97-AF65-F5344CB8AC3E}">
        <p14:creationId xmlns:p14="http://schemas.microsoft.com/office/powerpoint/2010/main" val="1414302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60302C0-6520-492B-902D-EB5E002CC987}" type="datetimeFigureOut">
              <a:rPr lang="en-GB" smtClean="0"/>
              <a:t>11/10/2026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2ABE8A0-E0F3-4282-BC71-B722A10EACF2}" type="slidenum">
              <a:rPr lang="en-GB" smtClean="0"/>
              <a:t>‹#›</a:t>
            </a:fld>
            <a:endParaRPr lang="en-GB"/>
          </a:p>
        </p:txBody>
      </p:sp>
      <p:sp>
        <p:nvSpPr>
          <p:cNvPr id="7" name="Rectangle 6"/>
          <p:cNvSpPr/>
          <p:nvPr userDrawn="1"/>
        </p:nvSpPr>
        <p:spPr>
          <a:xfrm>
            <a:off x="0" y="0"/>
            <a:ext cx="10506269" cy="1147665"/>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b="1" cap="none" spc="0">
                <a:ln w="9525">
                  <a:noFill/>
                  <a:prstDash val="solid"/>
                </a:ln>
                <a:solidFill>
                  <a:schemeClr val="tx1"/>
                </a:solidFill>
                <a:effectLst>
                  <a:outerShdw blurRad="12700" dist="38100" dir="2700000" algn="tl" rotWithShape="0">
                    <a:schemeClr val="bg1">
                      <a:lumMod val="50000"/>
                    </a:schemeClr>
                  </a:outerShdw>
                </a:effectLst>
              </a:rPr>
              <a:t>We</a:t>
            </a:r>
            <a:r>
              <a:rPr lang="en-US" sz="7200" b="1" cap="none" spc="0" baseline="0">
                <a:ln w="9525">
                  <a:noFill/>
                  <a:prstDash val="solid"/>
                </a:ln>
                <a:solidFill>
                  <a:schemeClr val="tx1"/>
                </a:solidFill>
                <a:effectLst>
                  <a:outerShdw blurRad="12700" dist="38100" dir="2700000" algn="tl" rotWithShape="0">
                    <a:schemeClr val="bg1">
                      <a:lumMod val="50000"/>
                    </a:schemeClr>
                  </a:outerShdw>
                </a:effectLst>
              </a:rPr>
              <a:t> are Deanery PROUD</a:t>
            </a:r>
            <a:endParaRPr lang="en-US" sz="7200" b="1" cap="none" spc="0">
              <a:ln w="9525">
                <a:noFill/>
                <a:prstDash val="solid"/>
              </a:ln>
              <a:solidFill>
                <a:schemeClr val="tx1"/>
              </a:solidFill>
              <a:effectLst>
                <a:outerShdw blurRad="12700" dist="38100" dir="2700000" algn="tl" rotWithShape="0">
                  <a:schemeClr val="bg1">
                    <a:lumMod val="50000"/>
                  </a:schemeClr>
                </a:outerShdw>
              </a:effectLst>
            </a:endParaRP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06269" y="0"/>
            <a:ext cx="1685731" cy="1147665"/>
          </a:xfrm>
          <a:prstGeom prst="rect">
            <a:avLst/>
          </a:prstGeom>
        </p:spPr>
      </p:pic>
    </p:spTree>
    <p:extLst>
      <p:ext uri="{BB962C8B-B14F-4D97-AF65-F5344CB8AC3E}">
        <p14:creationId xmlns:p14="http://schemas.microsoft.com/office/powerpoint/2010/main" val="875840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332723" y="410368"/>
            <a:ext cx="10515600" cy="1325563"/>
          </a:xfrm>
        </p:spPr>
        <p:txBody>
          <a:bodyPr/>
          <a:lstStyle/>
          <a:p>
            <a:r>
              <a:rPr lang="en-US"/>
              <a:t>Click to edit Master title style</a:t>
            </a:r>
            <a:endParaRPr lang="en-GB"/>
          </a:p>
        </p:txBody>
      </p:sp>
      <p:sp>
        <p:nvSpPr>
          <p:cNvPr id="3" name="Content Placeholder 2"/>
          <p:cNvSpPr>
            <a:spLocks noGrp="1"/>
          </p:cNvSpPr>
          <p:nvPr>
            <p:ph sz="half" idx="1"/>
          </p:nvPr>
        </p:nvSpPr>
        <p:spPr>
          <a:xfrm>
            <a:off x="1331168"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433458"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560302C0-6520-492B-902D-EB5E002CC987}" type="datetimeFigureOut">
              <a:rPr lang="en-GB" smtClean="0"/>
              <a:t>11/10/2026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2ABE8A0-E0F3-4282-BC71-B722A10EACF2}" type="slidenum">
              <a:rPr lang="en-GB" smtClean="0"/>
              <a:t>‹#›</a:t>
            </a:fld>
            <a:endParaRPr lang="en-GB"/>
          </a:p>
        </p:txBody>
      </p:sp>
      <p:sp>
        <p:nvSpPr>
          <p:cNvPr id="9" name="Rectangle 8"/>
          <p:cNvSpPr/>
          <p:nvPr userDrawn="1"/>
        </p:nvSpPr>
        <p:spPr>
          <a:xfrm>
            <a:off x="-10886" y="0"/>
            <a:ext cx="982436" cy="6858000"/>
          </a:xfrm>
          <a:prstGeom prst="rect">
            <a:avLst/>
          </a:prstGeom>
          <a:solidFill>
            <a:srgbClr val="7030A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b="1">
              <a:solidFill>
                <a:schemeClr val="tx1"/>
              </a:solidFill>
              <a:effectLst>
                <a:outerShdw blurRad="38100" dist="38100" dir="2700000" algn="tl">
                  <a:srgbClr val="000000">
                    <a:alpha val="43137"/>
                  </a:srgbClr>
                </a:outerShdw>
              </a:effectLst>
            </a:endParaRPr>
          </a:p>
          <a:p>
            <a:pPr algn="ctr"/>
            <a:endParaRPr lang="en-US" sz="7200" b="1">
              <a:solidFill>
                <a:schemeClr val="tx1"/>
              </a:solidFill>
              <a:effectLst>
                <a:outerShdw blurRad="38100" dist="38100" dir="2700000" algn="tl">
                  <a:srgbClr val="000000">
                    <a:alpha val="43137"/>
                  </a:srgbClr>
                </a:outerShdw>
              </a:effectLst>
            </a:endParaRPr>
          </a:p>
          <a:p>
            <a:pPr algn="ctr"/>
            <a:endParaRPr lang="en-US" sz="7200" b="1">
              <a:solidFill>
                <a:schemeClr val="tx1"/>
              </a:solidFill>
              <a:effectLst>
                <a:outerShdw blurRad="38100" dist="38100" dir="2700000" algn="tl">
                  <a:srgbClr val="000000">
                    <a:alpha val="43137"/>
                  </a:srgbClr>
                </a:outerShdw>
              </a:effectLst>
            </a:endParaRPr>
          </a:p>
          <a:p>
            <a:pPr algn="ctr"/>
            <a:endParaRPr lang="en-US" sz="7200" b="1">
              <a:solidFill>
                <a:schemeClr val="tx1"/>
              </a:solidFill>
              <a:effectLst>
                <a:outerShdw blurRad="38100" dist="38100" dir="2700000" algn="tl">
                  <a:srgbClr val="000000">
                    <a:alpha val="43137"/>
                  </a:srgbClr>
                </a:outerShdw>
              </a:effectLst>
            </a:endParaRPr>
          </a:p>
          <a:p>
            <a:pPr algn="ctr"/>
            <a:endParaRPr lang="en-GB" sz="7200" b="1">
              <a:solidFill>
                <a:schemeClr val="tx1"/>
              </a:solidFill>
              <a:effectLst>
                <a:outerShdw blurRad="38100" dist="38100" dir="2700000" algn="tl">
                  <a:srgbClr val="000000">
                    <a:alpha val="43137"/>
                  </a:srgbClr>
                </a:outerShdw>
              </a:effectLst>
            </a:endParaRPr>
          </a:p>
        </p:txBody>
      </p:sp>
      <p:sp>
        <p:nvSpPr>
          <p:cNvPr id="10" name="Rectangle 9"/>
          <p:cNvSpPr/>
          <p:nvPr userDrawn="1"/>
        </p:nvSpPr>
        <p:spPr>
          <a:xfrm>
            <a:off x="91855" y="97972"/>
            <a:ext cx="776954" cy="6863417"/>
          </a:xfrm>
          <a:prstGeom prst="rect">
            <a:avLst/>
          </a:prstGeom>
          <a:noFill/>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8800" b="1" cap="none" spc="0">
                <a:ln w="9525">
                  <a:noFill/>
                  <a:prstDash val="solid"/>
                </a:ln>
                <a:solidFill>
                  <a:schemeClr val="tx1"/>
                </a:solidFill>
                <a:effectLst>
                  <a:outerShdw blurRad="12700" dist="38100" dir="2700000" algn="tl" rotWithShape="0">
                    <a:schemeClr val="bg1">
                      <a:lumMod val="50000"/>
                    </a:schemeClr>
                  </a:outerShdw>
                </a:effectLst>
              </a:rPr>
              <a:t>P</a:t>
            </a:r>
          </a:p>
          <a:p>
            <a:pPr algn="ctr"/>
            <a:r>
              <a:rPr lang="en-US" sz="8800" b="1" cap="none" spc="0">
                <a:ln w="9525">
                  <a:noFill/>
                  <a:prstDash val="solid"/>
                </a:ln>
                <a:solidFill>
                  <a:schemeClr val="tx1"/>
                </a:solidFill>
                <a:effectLst>
                  <a:outerShdw blurRad="12700" dist="38100" dir="2700000" algn="tl" rotWithShape="0">
                    <a:schemeClr val="bg1">
                      <a:lumMod val="50000"/>
                    </a:schemeClr>
                  </a:outerShdw>
                </a:effectLst>
              </a:rPr>
              <a:t>R</a:t>
            </a:r>
          </a:p>
          <a:p>
            <a:pPr algn="ctr"/>
            <a:r>
              <a:rPr lang="en-US" sz="8800" b="1" cap="none" spc="0">
                <a:ln w="9525">
                  <a:noFill/>
                  <a:prstDash val="solid"/>
                </a:ln>
                <a:solidFill>
                  <a:schemeClr val="tx1"/>
                </a:solidFill>
                <a:effectLst>
                  <a:outerShdw blurRad="12700" dist="38100" dir="2700000" algn="tl" rotWithShape="0">
                    <a:schemeClr val="bg1">
                      <a:lumMod val="50000"/>
                    </a:schemeClr>
                  </a:outerShdw>
                </a:effectLst>
              </a:rPr>
              <a:t>O</a:t>
            </a:r>
          </a:p>
          <a:p>
            <a:pPr algn="ctr"/>
            <a:r>
              <a:rPr lang="en-US" sz="8800" b="1" cap="none" spc="0">
                <a:ln w="9525">
                  <a:noFill/>
                  <a:prstDash val="solid"/>
                </a:ln>
                <a:solidFill>
                  <a:schemeClr val="tx1"/>
                </a:solidFill>
                <a:effectLst>
                  <a:outerShdw blurRad="12700" dist="38100" dir="2700000" algn="tl" rotWithShape="0">
                    <a:schemeClr val="bg1">
                      <a:lumMod val="50000"/>
                    </a:schemeClr>
                  </a:outerShdw>
                </a:effectLst>
              </a:rPr>
              <a:t>U</a:t>
            </a:r>
          </a:p>
          <a:p>
            <a:pPr algn="ctr"/>
            <a:r>
              <a:rPr lang="en-US" sz="8800" b="1" cap="none" spc="0">
                <a:ln w="9525">
                  <a:noFill/>
                  <a:prstDash val="solid"/>
                </a:ln>
                <a:solidFill>
                  <a:schemeClr val="tx1"/>
                </a:solidFill>
                <a:effectLst>
                  <a:outerShdw blurRad="12700" dist="38100" dir="2700000" algn="tl" rotWithShape="0">
                    <a:schemeClr val="bg1">
                      <a:lumMod val="50000"/>
                    </a:schemeClr>
                  </a:outerShdw>
                </a:effectLst>
              </a:rPr>
              <a:t>D</a:t>
            </a:r>
          </a:p>
        </p:txBody>
      </p:sp>
    </p:spTree>
    <p:extLst>
      <p:ext uri="{BB962C8B-B14F-4D97-AF65-F5344CB8AC3E}">
        <p14:creationId xmlns:p14="http://schemas.microsoft.com/office/powerpoint/2010/main" val="1880882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95489" y="433387"/>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1082384"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54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371610" y="1711002"/>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161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560302C0-6520-492B-902D-EB5E002CC987}" type="datetimeFigureOut">
              <a:rPr lang="en-GB" smtClean="0"/>
              <a:t>11/10/2026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2ABE8A0-E0F3-4282-BC71-B722A10EACF2}" type="slidenum">
              <a:rPr lang="en-GB" smtClean="0"/>
              <a:t>‹#›</a:t>
            </a:fld>
            <a:endParaRPr lang="en-GB"/>
          </a:p>
        </p:txBody>
      </p:sp>
      <p:sp>
        <p:nvSpPr>
          <p:cNvPr id="11" name="Rectangle 10"/>
          <p:cNvSpPr/>
          <p:nvPr userDrawn="1"/>
        </p:nvSpPr>
        <p:spPr>
          <a:xfrm>
            <a:off x="-10886" y="0"/>
            <a:ext cx="982436" cy="6858000"/>
          </a:xfrm>
          <a:prstGeom prst="rect">
            <a:avLst/>
          </a:prstGeom>
          <a:solidFill>
            <a:srgbClr val="7030A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b="1">
              <a:solidFill>
                <a:schemeClr val="tx1"/>
              </a:solidFill>
              <a:effectLst>
                <a:outerShdw blurRad="38100" dist="38100" dir="2700000" algn="tl">
                  <a:srgbClr val="000000">
                    <a:alpha val="43137"/>
                  </a:srgbClr>
                </a:outerShdw>
              </a:effectLst>
            </a:endParaRPr>
          </a:p>
          <a:p>
            <a:pPr algn="ctr"/>
            <a:endParaRPr lang="en-US" sz="7200" b="1">
              <a:solidFill>
                <a:schemeClr val="tx1"/>
              </a:solidFill>
              <a:effectLst>
                <a:outerShdw blurRad="38100" dist="38100" dir="2700000" algn="tl">
                  <a:srgbClr val="000000">
                    <a:alpha val="43137"/>
                  </a:srgbClr>
                </a:outerShdw>
              </a:effectLst>
            </a:endParaRPr>
          </a:p>
          <a:p>
            <a:pPr algn="ctr"/>
            <a:endParaRPr lang="en-US" sz="7200" b="1">
              <a:solidFill>
                <a:schemeClr val="tx1"/>
              </a:solidFill>
              <a:effectLst>
                <a:outerShdw blurRad="38100" dist="38100" dir="2700000" algn="tl">
                  <a:srgbClr val="000000">
                    <a:alpha val="43137"/>
                  </a:srgbClr>
                </a:outerShdw>
              </a:effectLst>
            </a:endParaRPr>
          </a:p>
          <a:p>
            <a:pPr algn="ctr"/>
            <a:endParaRPr lang="en-US" sz="7200" b="1">
              <a:solidFill>
                <a:schemeClr val="tx1"/>
              </a:solidFill>
              <a:effectLst>
                <a:outerShdw blurRad="38100" dist="38100" dir="2700000" algn="tl">
                  <a:srgbClr val="000000">
                    <a:alpha val="43137"/>
                  </a:srgbClr>
                </a:outerShdw>
              </a:effectLst>
            </a:endParaRPr>
          </a:p>
          <a:p>
            <a:pPr algn="ctr"/>
            <a:endParaRPr lang="en-GB" sz="7200" b="1">
              <a:solidFill>
                <a:schemeClr val="tx1"/>
              </a:solidFill>
              <a:effectLst>
                <a:outerShdw blurRad="38100" dist="38100" dir="2700000" algn="tl">
                  <a:srgbClr val="000000">
                    <a:alpha val="43137"/>
                  </a:srgbClr>
                </a:outerShdw>
              </a:effectLst>
            </a:endParaRPr>
          </a:p>
        </p:txBody>
      </p:sp>
      <p:sp>
        <p:nvSpPr>
          <p:cNvPr id="12" name="Rectangle 11"/>
          <p:cNvSpPr/>
          <p:nvPr userDrawn="1"/>
        </p:nvSpPr>
        <p:spPr>
          <a:xfrm>
            <a:off x="91855" y="97972"/>
            <a:ext cx="776954" cy="6863417"/>
          </a:xfrm>
          <a:prstGeom prst="rect">
            <a:avLst/>
          </a:prstGeom>
          <a:noFill/>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8800" b="1" cap="none" spc="0">
                <a:ln w="9525">
                  <a:noFill/>
                  <a:prstDash val="solid"/>
                </a:ln>
                <a:solidFill>
                  <a:schemeClr val="tx1"/>
                </a:solidFill>
                <a:effectLst>
                  <a:outerShdw blurRad="12700" dist="38100" dir="2700000" algn="tl" rotWithShape="0">
                    <a:schemeClr val="bg1">
                      <a:lumMod val="50000"/>
                    </a:schemeClr>
                  </a:outerShdw>
                </a:effectLst>
              </a:rPr>
              <a:t>P</a:t>
            </a:r>
          </a:p>
          <a:p>
            <a:pPr algn="ctr"/>
            <a:r>
              <a:rPr lang="en-US" sz="8800" b="1" cap="none" spc="0">
                <a:ln w="9525">
                  <a:noFill/>
                  <a:prstDash val="solid"/>
                </a:ln>
                <a:solidFill>
                  <a:schemeClr val="tx1"/>
                </a:solidFill>
                <a:effectLst>
                  <a:outerShdw blurRad="12700" dist="38100" dir="2700000" algn="tl" rotWithShape="0">
                    <a:schemeClr val="bg1">
                      <a:lumMod val="50000"/>
                    </a:schemeClr>
                  </a:outerShdw>
                </a:effectLst>
              </a:rPr>
              <a:t>R</a:t>
            </a:r>
          </a:p>
          <a:p>
            <a:pPr algn="ctr"/>
            <a:r>
              <a:rPr lang="en-US" sz="8800" b="1" cap="none" spc="0">
                <a:ln w="9525">
                  <a:noFill/>
                  <a:prstDash val="solid"/>
                </a:ln>
                <a:solidFill>
                  <a:schemeClr val="tx1"/>
                </a:solidFill>
                <a:effectLst>
                  <a:outerShdw blurRad="12700" dist="38100" dir="2700000" algn="tl" rotWithShape="0">
                    <a:schemeClr val="bg1">
                      <a:lumMod val="50000"/>
                    </a:schemeClr>
                  </a:outerShdw>
                </a:effectLst>
              </a:rPr>
              <a:t>O</a:t>
            </a:r>
          </a:p>
          <a:p>
            <a:pPr algn="ctr"/>
            <a:r>
              <a:rPr lang="en-US" sz="8800" b="1" cap="none" spc="0">
                <a:ln w="9525">
                  <a:noFill/>
                  <a:prstDash val="solid"/>
                </a:ln>
                <a:solidFill>
                  <a:schemeClr val="tx1"/>
                </a:solidFill>
                <a:effectLst>
                  <a:outerShdw blurRad="12700" dist="38100" dir="2700000" algn="tl" rotWithShape="0">
                    <a:schemeClr val="bg1">
                      <a:lumMod val="50000"/>
                    </a:schemeClr>
                  </a:outerShdw>
                </a:effectLst>
              </a:rPr>
              <a:t>U</a:t>
            </a:r>
          </a:p>
          <a:p>
            <a:pPr algn="ctr"/>
            <a:r>
              <a:rPr lang="en-US" sz="8800" b="1" cap="none" spc="0">
                <a:ln w="9525">
                  <a:noFill/>
                  <a:prstDash val="solid"/>
                </a:ln>
                <a:solidFill>
                  <a:schemeClr val="tx1"/>
                </a:solidFill>
                <a:effectLst>
                  <a:outerShdw blurRad="12700" dist="38100" dir="2700000" algn="tl" rotWithShape="0">
                    <a:schemeClr val="bg1">
                      <a:lumMod val="50000"/>
                    </a:schemeClr>
                  </a:outerShdw>
                </a:effectLst>
              </a:rPr>
              <a:t>D</a:t>
            </a:r>
          </a:p>
        </p:txBody>
      </p:sp>
    </p:spTree>
    <p:extLst>
      <p:ext uri="{BB962C8B-B14F-4D97-AF65-F5344CB8AC3E}">
        <p14:creationId xmlns:p14="http://schemas.microsoft.com/office/powerpoint/2010/main" val="27676178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560302C0-6520-492B-902D-EB5E002CC987}" type="datetimeFigureOut">
              <a:rPr lang="en-GB" smtClean="0"/>
              <a:t>11/10/2026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2ABE8A0-E0F3-4282-BC71-B722A10EACF2}" type="slidenum">
              <a:rPr lang="en-GB" smtClean="0"/>
              <a:t>‹#›</a:t>
            </a:fld>
            <a:endParaRPr lang="en-GB"/>
          </a:p>
        </p:txBody>
      </p:sp>
      <p:sp>
        <p:nvSpPr>
          <p:cNvPr id="7" name="Rectangle 6"/>
          <p:cNvSpPr/>
          <p:nvPr userDrawn="1"/>
        </p:nvSpPr>
        <p:spPr>
          <a:xfrm>
            <a:off x="-10886" y="0"/>
            <a:ext cx="982436" cy="6858000"/>
          </a:xfrm>
          <a:prstGeom prst="rect">
            <a:avLst/>
          </a:prstGeom>
          <a:solidFill>
            <a:srgbClr val="7030A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b="1">
              <a:solidFill>
                <a:schemeClr val="tx1"/>
              </a:solidFill>
              <a:effectLst>
                <a:outerShdw blurRad="38100" dist="38100" dir="2700000" algn="tl">
                  <a:srgbClr val="000000">
                    <a:alpha val="43137"/>
                  </a:srgbClr>
                </a:outerShdw>
              </a:effectLst>
            </a:endParaRPr>
          </a:p>
          <a:p>
            <a:pPr algn="ctr"/>
            <a:endParaRPr lang="en-US" sz="7200" b="1">
              <a:solidFill>
                <a:schemeClr val="tx1"/>
              </a:solidFill>
              <a:effectLst>
                <a:outerShdw blurRad="38100" dist="38100" dir="2700000" algn="tl">
                  <a:srgbClr val="000000">
                    <a:alpha val="43137"/>
                  </a:srgbClr>
                </a:outerShdw>
              </a:effectLst>
            </a:endParaRPr>
          </a:p>
          <a:p>
            <a:pPr algn="ctr"/>
            <a:endParaRPr lang="en-US" sz="7200" b="1">
              <a:solidFill>
                <a:schemeClr val="tx1"/>
              </a:solidFill>
              <a:effectLst>
                <a:outerShdw blurRad="38100" dist="38100" dir="2700000" algn="tl">
                  <a:srgbClr val="000000">
                    <a:alpha val="43137"/>
                  </a:srgbClr>
                </a:outerShdw>
              </a:effectLst>
            </a:endParaRPr>
          </a:p>
          <a:p>
            <a:pPr algn="ctr"/>
            <a:endParaRPr lang="en-US" sz="7200" b="1">
              <a:solidFill>
                <a:schemeClr val="tx1"/>
              </a:solidFill>
              <a:effectLst>
                <a:outerShdw blurRad="38100" dist="38100" dir="2700000" algn="tl">
                  <a:srgbClr val="000000">
                    <a:alpha val="43137"/>
                  </a:srgbClr>
                </a:outerShdw>
              </a:effectLst>
            </a:endParaRPr>
          </a:p>
          <a:p>
            <a:pPr algn="ctr"/>
            <a:endParaRPr lang="en-GB" sz="7200" b="1">
              <a:solidFill>
                <a:schemeClr val="tx1"/>
              </a:solidFill>
              <a:effectLst>
                <a:outerShdw blurRad="38100" dist="38100" dir="2700000" algn="tl">
                  <a:srgbClr val="000000">
                    <a:alpha val="43137"/>
                  </a:srgbClr>
                </a:outerShdw>
              </a:effectLst>
            </a:endParaRPr>
          </a:p>
        </p:txBody>
      </p:sp>
      <p:sp>
        <p:nvSpPr>
          <p:cNvPr id="8" name="Rectangle 7"/>
          <p:cNvSpPr/>
          <p:nvPr userDrawn="1"/>
        </p:nvSpPr>
        <p:spPr>
          <a:xfrm>
            <a:off x="91855" y="97972"/>
            <a:ext cx="776954" cy="6863417"/>
          </a:xfrm>
          <a:prstGeom prst="rect">
            <a:avLst/>
          </a:prstGeom>
          <a:noFill/>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8800" b="1" cap="none" spc="0">
                <a:ln w="9525">
                  <a:noFill/>
                  <a:prstDash val="solid"/>
                </a:ln>
                <a:solidFill>
                  <a:schemeClr val="tx1"/>
                </a:solidFill>
                <a:effectLst>
                  <a:outerShdw blurRad="12700" dist="38100" dir="2700000" algn="tl" rotWithShape="0">
                    <a:schemeClr val="bg1">
                      <a:lumMod val="50000"/>
                    </a:schemeClr>
                  </a:outerShdw>
                </a:effectLst>
              </a:rPr>
              <a:t>P</a:t>
            </a:r>
          </a:p>
          <a:p>
            <a:pPr algn="ctr"/>
            <a:r>
              <a:rPr lang="en-US" sz="8800" b="1" cap="none" spc="0">
                <a:ln w="9525">
                  <a:noFill/>
                  <a:prstDash val="solid"/>
                </a:ln>
                <a:solidFill>
                  <a:schemeClr val="tx1"/>
                </a:solidFill>
                <a:effectLst>
                  <a:outerShdw blurRad="12700" dist="38100" dir="2700000" algn="tl" rotWithShape="0">
                    <a:schemeClr val="bg1">
                      <a:lumMod val="50000"/>
                    </a:schemeClr>
                  </a:outerShdw>
                </a:effectLst>
              </a:rPr>
              <a:t>R</a:t>
            </a:r>
          </a:p>
          <a:p>
            <a:pPr algn="ctr"/>
            <a:r>
              <a:rPr lang="en-US" sz="8800" b="1" cap="none" spc="0">
                <a:ln w="9525">
                  <a:noFill/>
                  <a:prstDash val="solid"/>
                </a:ln>
                <a:solidFill>
                  <a:schemeClr val="tx1"/>
                </a:solidFill>
                <a:effectLst>
                  <a:outerShdw blurRad="12700" dist="38100" dir="2700000" algn="tl" rotWithShape="0">
                    <a:schemeClr val="bg1">
                      <a:lumMod val="50000"/>
                    </a:schemeClr>
                  </a:outerShdw>
                </a:effectLst>
              </a:rPr>
              <a:t>O</a:t>
            </a:r>
          </a:p>
          <a:p>
            <a:pPr algn="ctr"/>
            <a:r>
              <a:rPr lang="en-US" sz="8800" b="1" cap="none" spc="0">
                <a:ln w="9525">
                  <a:noFill/>
                  <a:prstDash val="solid"/>
                </a:ln>
                <a:solidFill>
                  <a:schemeClr val="tx1"/>
                </a:solidFill>
                <a:effectLst>
                  <a:outerShdw blurRad="12700" dist="38100" dir="2700000" algn="tl" rotWithShape="0">
                    <a:schemeClr val="bg1">
                      <a:lumMod val="50000"/>
                    </a:schemeClr>
                  </a:outerShdw>
                </a:effectLst>
              </a:rPr>
              <a:t>U</a:t>
            </a:r>
          </a:p>
          <a:p>
            <a:pPr algn="ctr"/>
            <a:r>
              <a:rPr lang="en-US" sz="8800" b="1" cap="none" spc="0">
                <a:ln w="9525">
                  <a:noFill/>
                  <a:prstDash val="solid"/>
                </a:ln>
                <a:solidFill>
                  <a:schemeClr val="tx1"/>
                </a:solidFill>
                <a:effectLst>
                  <a:outerShdw blurRad="12700" dist="38100" dir="2700000" algn="tl" rotWithShape="0">
                    <a:schemeClr val="bg1">
                      <a:lumMod val="50000"/>
                    </a:schemeClr>
                  </a:outerShdw>
                </a:effectLst>
              </a:rPr>
              <a:t>D</a:t>
            </a:r>
          </a:p>
        </p:txBody>
      </p:sp>
    </p:spTree>
    <p:extLst>
      <p:ext uri="{BB962C8B-B14F-4D97-AF65-F5344CB8AC3E}">
        <p14:creationId xmlns:p14="http://schemas.microsoft.com/office/powerpoint/2010/main" val="2447222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0302C0-6520-492B-902D-EB5E002CC987}" type="datetimeFigureOut">
              <a:rPr lang="en-GB" smtClean="0"/>
              <a:t>11/10/2026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2ABE8A0-E0F3-4282-BC71-B722A10EACF2}" type="slidenum">
              <a:rPr lang="en-GB" smtClean="0"/>
              <a:t>‹#›</a:t>
            </a:fld>
            <a:endParaRPr lang="en-GB"/>
          </a:p>
        </p:txBody>
      </p:sp>
      <p:sp>
        <p:nvSpPr>
          <p:cNvPr id="6" name="Rectangle 5"/>
          <p:cNvSpPr/>
          <p:nvPr userDrawn="1"/>
        </p:nvSpPr>
        <p:spPr>
          <a:xfrm>
            <a:off x="-10886" y="0"/>
            <a:ext cx="982436" cy="6858000"/>
          </a:xfrm>
          <a:prstGeom prst="rect">
            <a:avLst/>
          </a:prstGeom>
          <a:solidFill>
            <a:srgbClr val="7030A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b="1">
              <a:solidFill>
                <a:schemeClr val="tx1"/>
              </a:solidFill>
              <a:effectLst>
                <a:outerShdw blurRad="38100" dist="38100" dir="2700000" algn="tl">
                  <a:srgbClr val="000000">
                    <a:alpha val="43137"/>
                  </a:srgbClr>
                </a:outerShdw>
              </a:effectLst>
            </a:endParaRPr>
          </a:p>
          <a:p>
            <a:pPr algn="ctr"/>
            <a:endParaRPr lang="en-US" sz="7200" b="1">
              <a:solidFill>
                <a:schemeClr val="tx1"/>
              </a:solidFill>
              <a:effectLst>
                <a:outerShdw blurRad="38100" dist="38100" dir="2700000" algn="tl">
                  <a:srgbClr val="000000">
                    <a:alpha val="43137"/>
                  </a:srgbClr>
                </a:outerShdw>
              </a:effectLst>
            </a:endParaRPr>
          </a:p>
          <a:p>
            <a:pPr algn="ctr"/>
            <a:endParaRPr lang="en-US" sz="7200" b="1">
              <a:solidFill>
                <a:schemeClr val="tx1"/>
              </a:solidFill>
              <a:effectLst>
                <a:outerShdw blurRad="38100" dist="38100" dir="2700000" algn="tl">
                  <a:srgbClr val="000000">
                    <a:alpha val="43137"/>
                  </a:srgbClr>
                </a:outerShdw>
              </a:effectLst>
            </a:endParaRPr>
          </a:p>
          <a:p>
            <a:pPr algn="ctr"/>
            <a:endParaRPr lang="en-US" sz="7200" b="1">
              <a:solidFill>
                <a:schemeClr val="tx1"/>
              </a:solidFill>
              <a:effectLst>
                <a:outerShdw blurRad="38100" dist="38100" dir="2700000" algn="tl">
                  <a:srgbClr val="000000">
                    <a:alpha val="43137"/>
                  </a:srgbClr>
                </a:outerShdw>
              </a:effectLst>
            </a:endParaRPr>
          </a:p>
          <a:p>
            <a:pPr algn="ctr"/>
            <a:endParaRPr lang="en-GB" sz="7200" b="1">
              <a:solidFill>
                <a:schemeClr val="tx1"/>
              </a:solidFill>
              <a:effectLst>
                <a:outerShdw blurRad="38100" dist="38100" dir="2700000" algn="tl">
                  <a:srgbClr val="000000">
                    <a:alpha val="43137"/>
                  </a:srgbClr>
                </a:outerShdw>
              </a:effectLst>
            </a:endParaRPr>
          </a:p>
        </p:txBody>
      </p:sp>
      <p:sp>
        <p:nvSpPr>
          <p:cNvPr id="7" name="Rectangle 6"/>
          <p:cNvSpPr/>
          <p:nvPr userDrawn="1"/>
        </p:nvSpPr>
        <p:spPr>
          <a:xfrm>
            <a:off x="91855" y="97972"/>
            <a:ext cx="776954" cy="6863417"/>
          </a:xfrm>
          <a:prstGeom prst="rect">
            <a:avLst/>
          </a:prstGeom>
          <a:noFill/>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8800" b="1" cap="none" spc="0">
                <a:ln w="9525">
                  <a:noFill/>
                  <a:prstDash val="solid"/>
                </a:ln>
                <a:solidFill>
                  <a:schemeClr val="tx1"/>
                </a:solidFill>
                <a:effectLst>
                  <a:outerShdw blurRad="12700" dist="38100" dir="2700000" algn="tl" rotWithShape="0">
                    <a:schemeClr val="bg1">
                      <a:lumMod val="50000"/>
                    </a:schemeClr>
                  </a:outerShdw>
                </a:effectLst>
              </a:rPr>
              <a:t>P</a:t>
            </a:r>
          </a:p>
          <a:p>
            <a:pPr algn="ctr"/>
            <a:r>
              <a:rPr lang="en-US" sz="8800" b="1" cap="none" spc="0">
                <a:ln w="9525">
                  <a:noFill/>
                  <a:prstDash val="solid"/>
                </a:ln>
                <a:solidFill>
                  <a:schemeClr val="tx1"/>
                </a:solidFill>
                <a:effectLst>
                  <a:outerShdw blurRad="12700" dist="38100" dir="2700000" algn="tl" rotWithShape="0">
                    <a:schemeClr val="bg1">
                      <a:lumMod val="50000"/>
                    </a:schemeClr>
                  </a:outerShdw>
                </a:effectLst>
              </a:rPr>
              <a:t>R</a:t>
            </a:r>
          </a:p>
          <a:p>
            <a:pPr algn="ctr"/>
            <a:r>
              <a:rPr lang="en-US" sz="8800" b="1" cap="none" spc="0">
                <a:ln w="9525">
                  <a:noFill/>
                  <a:prstDash val="solid"/>
                </a:ln>
                <a:solidFill>
                  <a:schemeClr val="tx1"/>
                </a:solidFill>
                <a:effectLst>
                  <a:outerShdw blurRad="12700" dist="38100" dir="2700000" algn="tl" rotWithShape="0">
                    <a:schemeClr val="bg1">
                      <a:lumMod val="50000"/>
                    </a:schemeClr>
                  </a:outerShdw>
                </a:effectLst>
              </a:rPr>
              <a:t>O</a:t>
            </a:r>
          </a:p>
          <a:p>
            <a:pPr algn="ctr"/>
            <a:r>
              <a:rPr lang="en-US" sz="8800" b="1" cap="none" spc="0">
                <a:ln w="9525">
                  <a:noFill/>
                  <a:prstDash val="solid"/>
                </a:ln>
                <a:solidFill>
                  <a:schemeClr val="tx1"/>
                </a:solidFill>
                <a:effectLst>
                  <a:outerShdw blurRad="12700" dist="38100" dir="2700000" algn="tl" rotWithShape="0">
                    <a:schemeClr val="bg1">
                      <a:lumMod val="50000"/>
                    </a:schemeClr>
                  </a:outerShdw>
                </a:effectLst>
              </a:rPr>
              <a:t>U</a:t>
            </a:r>
          </a:p>
          <a:p>
            <a:pPr algn="ctr"/>
            <a:r>
              <a:rPr lang="en-US" sz="8800" b="1" cap="none" spc="0">
                <a:ln w="9525">
                  <a:noFill/>
                  <a:prstDash val="solid"/>
                </a:ln>
                <a:solidFill>
                  <a:schemeClr val="tx1"/>
                </a:solidFill>
                <a:effectLst>
                  <a:outerShdw blurRad="12700" dist="38100" dir="2700000" algn="tl" rotWithShape="0">
                    <a:schemeClr val="bg1">
                      <a:lumMod val="50000"/>
                    </a:schemeClr>
                  </a:outerShdw>
                </a:effectLst>
              </a:rPr>
              <a:t>D</a:t>
            </a:r>
          </a:p>
        </p:txBody>
      </p:sp>
    </p:spTree>
    <p:extLst>
      <p:ext uri="{BB962C8B-B14F-4D97-AF65-F5344CB8AC3E}">
        <p14:creationId xmlns:p14="http://schemas.microsoft.com/office/powerpoint/2010/main" val="3089018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7030A0">
            <a:alpha val="14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0302C0-6520-492B-902D-EB5E002CC987}" type="datetimeFigureOut">
              <a:rPr lang="en-GB" smtClean="0"/>
              <a:t>11/10/2026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ABE8A0-E0F3-4282-BC71-B722A10EACF2}" type="slidenum">
              <a:rPr lang="en-GB" smtClean="0"/>
              <a:t>‹#›</a:t>
            </a:fld>
            <a:endParaRPr lang="en-GB"/>
          </a:p>
        </p:txBody>
      </p:sp>
      <p:pic>
        <p:nvPicPr>
          <p:cNvPr id="7" name="Picture 6"/>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0506269" y="0"/>
            <a:ext cx="1685731" cy="1147665"/>
          </a:xfrm>
          <a:prstGeom prst="rect">
            <a:avLst/>
          </a:prstGeom>
          <a:effectLst>
            <a:softEdge rad="127000"/>
          </a:effectLst>
        </p:spPr>
      </p:pic>
    </p:spTree>
    <p:extLst>
      <p:ext uri="{BB962C8B-B14F-4D97-AF65-F5344CB8AC3E}">
        <p14:creationId xmlns:p14="http://schemas.microsoft.com/office/powerpoint/2010/main" val="23113914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3.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3.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3.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3.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3.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3.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BC21827-C91F-5E51-A0FA-F2EB41A7A5AF}"/>
              </a:ext>
            </a:extLst>
          </p:cNvPr>
          <p:cNvSpPr>
            <a:spLocks noGrp="1"/>
          </p:cNvSpPr>
          <p:nvPr>
            <p:ph type="ctrTitle"/>
          </p:nvPr>
        </p:nvSpPr>
        <p:spPr>
          <a:xfrm>
            <a:off x="1524000" y="1343705"/>
            <a:ext cx="9144000" cy="2387600"/>
          </a:xfrm>
        </p:spPr>
        <p:txBody>
          <a:bodyPr/>
          <a:lstStyle/>
          <a:p>
            <a:r>
              <a:rPr lang="en-US" b="1" u="sng">
                <a:effectLst>
                  <a:outerShdw blurRad="38100" dist="38100" dir="2700000" algn="tl">
                    <a:srgbClr val="000000">
                      <a:alpha val="43137"/>
                    </a:srgbClr>
                  </a:outerShdw>
                </a:effectLst>
              </a:rPr>
              <a:t>Welcome to </a:t>
            </a:r>
            <a:br>
              <a:rPr lang="en-US" b="1" u="sng">
                <a:effectLst>
                  <a:outerShdw blurRad="38100" dist="38100" dir="2700000" algn="tl">
                    <a:srgbClr val="000000">
                      <a:alpha val="43137"/>
                    </a:srgbClr>
                  </a:outerShdw>
                </a:effectLst>
              </a:rPr>
            </a:br>
            <a:r>
              <a:rPr lang="en-US" b="1" u="sng">
                <a:effectLst>
                  <a:outerShdw blurRad="38100" dist="38100" dir="2700000" algn="tl">
                    <a:srgbClr val="000000">
                      <a:alpha val="43137"/>
                    </a:srgbClr>
                  </a:outerShdw>
                </a:effectLst>
              </a:rPr>
              <a:t>The Deanery CE Academy</a:t>
            </a:r>
            <a:endParaRPr lang="en-GB" b="1" u="sng">
              <a:effectLst>
                <a:outerShdw blurRad="38100" dist="38100" dir="2700000" algn="tl">
                  <a:srgbClr val="000000">
                    <a:alpha val="43137"/>
                  </a:srgbClr>
                </a:outerShdw>
              </a:effectLst>
            </a:endParaRPr>
          </a:p>
        </p:txBody>
      </p:sp>
      <p:sp>
        <p:nvSpPr>
          <p:cNvPr id="5" name="Subtitle 4">
            <a:extLst>
              <a:ext uri="{FF2B5EF4-FFF2-40B4-BE49-F238E27FC236}">
                <a16:creationId xmlns:a16="http://schemas.microsoft.com/office/drawing/2014/main" id="{C8566648-1E22-E7E7-38FF-145413BCC912}"/>
              </a:ext>
            </a:extLst>
          </p:cNvPr>
          <p:cNvSpPr>
            <a:spLocks noGrp="1"/>
          </p:cNvSpPr>
          <p:nvPr>
            <p:ph type="subTitle" idx="1"/>
          </p:nvPr>
        </p:nvSpPr>
        <p:spPr/>
        <p:txBody>
          <a:bodyPr vert="horz" lIns="91440" tIns="45720" rIns="91440" bIns="45720" rtlCol="0" anchor="t">
            <a:normAutofit/>
          </a:bodyPr>
          <a:lstStyle/>
          <a:p>
            <a:r>
              <a:rPr lang="en-US" sz="6000" b="1" dirty="0"/>
              <a:t>Tutor Evening 2026</a:t>
            </a:r>
            <a:endParaRPr lang="en-GB" sz="6000" b="1" dirty="0"/>
          </a:p>
        </p:txBody>
      </p:sp>
      <p:pic>
        <p:nvPicPr>
          <p:cNvPr id="2" name="Picture 1" descr="A person wearing glasses and a black jacket&#10;&#10;AI-generated content may be incorrect.">
            <a:extLst>
              <a:ext uri="{FF2B5EF4-FFF2-40B4-BE49-F238E27FC236}">
                <a16:creationId xmlns:a16="http://schemas.microsoft.com/office/drawing/2014/main" id="{AA67CA3F-2F67-33AF-DD7D-529D47DCADA2}"/>
              </a:ext>
            </a:extLst>
          </p:cNvPr>
          <p:cNvPicPr>
            <a:picLocks noChangeAspect="1"/>
          </p:cNvPicPr>
          <p:nvPr/>
        </p:nvPicPr>
        <p:blipFill>
          <a:blip r:embed="rId4"/>
          <a:stretch>
            <a:fillRect/>
          </a:stretch>
        </p:blipFill>
        <p:spPr>
          <a:xfrm>
            <a:off x="0" y="4304370"/>
            <a:ext cx="2499715" cy="2553630"/>
          </a:xfrm>
          <a:prstGeom prst="rect">
            <a:avLst/>
          </a:prstGeom>
        </p:spPr>
      </p:pic>
      <p:pic>
        <p:nvPicPr>
          <p:cNvPr id="33" name="Audio 32">
            <a:hlinkClick r:id="" action="ppaction://media"/>
            <a:extLst>
              <a:ext uri="{FF2B5EF4-FFF2-40B4-BE49-F238E27FC236}">
                <a16:creationId xmlns:a16="http://schemas.microsoft.com/office/drawing/2014/main" id="{80224051-7610-B520-2528-9E54728BE539}"/>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880686859"/>
      </p:ext>
    </p:extLst>
  </p:cSld>
  <p:clrMapOvr>
    <a:masterClrMapping/>
  </p:clrMapOvr>
  <mc:AlternateContent xmlns:mc="http://schemas.openxmlformats.org/markup-compatibility/2006">
    <mc:Choice xmlns:p14="http://schemas.microsoft.com/office/powerpoint/2010/main" Requires="p14">
      <p:transition spd="med" p14:dur="700" advTm="39314">
        <p:fade/>
      </p:transition>
    </mc:Choice>
    <mc:Fallback>
      <p:transition spd="med" advTm="3931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8E925-B75C-6B8C-0F96-A21C103745CE}"/>
              </a:ext>
            </a:extLst>
          </p:cNvPr>
          <p:cNvSpPr>
            <a:spLocks noGrp="1"/>
          </p:cNvSpPr>
          <p:nvPr>
            <p:ph type="title"/>
          </p:nvPr>
        </p:nvSpPr>
        <p:spPr/>
        <p:txBody>
          <a:bodyPr/>
          <a:lstStyle/>
          <a:p>
            <a:r>
              <a:rPr lang="en-US" b="1" u="sng"/>
              <a:t>School Culture</a:t>
            </a:r>
            <a:endParaRPr lang="en-GB" b="1" u="sng"/>
          </a:p>
        </p:txBody>
      </p:sp>
      <p:pic>
        <p:nvPicPr>
          <p:cNvPr id="4" name="Content Placeholder 3" descr="A logo with a tree and text&#10;&#10;AI-generated content may be incorrect.">
            <a:extLst>
              <a:ext uri="{FF2B5EF4-FFF2-40B4-BE49-F238E27FC236}">
                <a16:creationId xmlns:a16="http://schemas.microsoft.com/office/drawing/2014/main" id="{D84D79C6-C88F-BDE8-A75F-26DDA1022C1E}"/>
              </a:ext>
            </a:extLst>
          </p:cNvPr>
          <p:cNvPicPr>
            <a:picLocks noGrp="1" noChangeAspect="1"/>
          </p:cNvPicPr>
          <p:nvPr>
            <p:ph idx="1"/>
          </p:nvPr>
        </p:nvPicPr>
        <p:blipFill>
          <a:blip r:embed="rId4"/>
          <a:srcRect r="-149" b="-142"/>
          <a:stretch>
            <a:fillRect/>
          </a:stretch>
        </p:blipFill>
        <p:spPr>
          <a:xfrm>
            <a:off x="3936213" y="1507614"/>
            <a:ext cx="4690681" cy="4938089"/>
          </a:xfrm>
          <a:prstGeom prst="rect">
            <a:avLst/>
          </a:prstGeom>
        </p:spPr>
      </p:pic>
      <p:pic>
        <p:nvPicPr>
          <p:cNvPr id="6" name="Audio 5">
            <a:hlinkClick r:id="" action="ppaction://media"/>
            <a:extLst>
              <a:ext uri="{FF2B5EF4-FFF2-40B4-BE49-F238E27FC236}">
                <a16:creationId xmlns:a16="http://schemas.microsoft.com/office/drawing/2014/main" id="{2A1EE2F5-94D4-5F23-E09B-4F1DEF00A0AA}"/>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452257399"/>
      </p:ext>
    </p:extLst>
  </p:cSld>
  <p:clrMapOvr>
    <a:masterClrMapping/>
  </p:clrMapOvr>
  <mc:AlternateContent xmlns:mc="http://schemas.openxmlformats.org/markup-compatibility/2006">
    <mc:Choice xmlns:p14="http://schemas.microsoft.com/office/powerpoint/2010/main" Requires="p14">
      <p:transition spd="slow" p14:dur="2000" advTm="16254"/>
    </mc:Choice>
    <mc:Fallback>
      <p:transition spd="slow" advTm="162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29C878D-46D7-DBD7-F04E-5958DDC8AA2E}"/>
              </a:ext>
            </a:extLst>
          </p:cNvPr>
          <p:cNvPicPr>
            <a:picLocks noChangeAspect="1"/>
          </p:cNvPicPr>
          <p:nvPr/>
        </p:nvPicPr>
        <p:blipFill>
          <a:blip r:embed="rId4"/>
          <a:stretch>
            <a:fillRect/>
          </a:stretch>
        </p:blipFill>
        <p:spPr>
          <a:xfrm>
            <a:off x="1725356" y="636191"/>
            <a:ext cx="8584253" cy="5999272"/>
          </a:xfrm>
          <a:prstGeom prst="rect">
            <a:avLst/>
          </a:prstGeom>
        </p:spPr>
      </p:pic>
      <p:pic>
        <p:nvPicPr>
          <p:cNvPr id="4" name="Audio 3">
            <a:hlinkClick r:id="" action="ppaction://media"/>
            <a:extLst>
              <a:ext uri="{FF2B5EF4-FFF2-40B4-BE49-F238E27FC236}">
                <a16:creationId xmlns:a16="http://schemas.microsoft.com/office/drawing/2014/main" id="{EC9860AD-C69D-52E6-240B-BD7B03EBC8CB}"/>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735783802"/>
      </p:ext>
    </p:extLst>
  </p:cSld>
  <p:clrMapOvr>
    <a:masterClrMapping/>
  </p:clrMapOvr>
  <mc:AlternateContent xmlns:mc="http://schemas.openxmlformats.org/markup-compatibility/2006">
    <mc:Choice xmlns:p14="http://schemas.microsoft.com/office/powerpoint/2010/main" Requires="p14">
      <p:transition spd="slow" p14:dur="2000" advTm="13983"/>
    </mc:Choice>
    <mc:Fallback>
      <p:transition spd="slow" advTm="139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4174" y="365125"/>
            <a:ext cx="10515600" cy="784665"/>
          </a:xfrm>
        </p:spPr>
        <p:txBody>
          <a:bodyPr/>
          <a:lstStyle/>
          <a:p>
            <a:r>
              <a:rPr lang="en-GB" b="1" u="sng"/>
              <a:t>Ethos</a:t>
            </a:r>
          </a:p>
        </p:txBody>
      </p:sp>
      <p:sp>
        <p:nvSpPr>
          <p:cNvPr id="3" name="Content Placeholder 2"/>
          <p:cNvSpPr>
            <a:spLocks noGrp="1"/>
          </p:cNvSpPr>
          <p:nvPr>
            <p:ph idx="1"/>
          </p:nvPr>
        </p:nvSpPr>
        <p:spPr>
          <a:xfrm>
            <a:off x="1280159" y="1149790"/>
            <a:ext cx="10674417" cy="5135507"/>
          </a:xfrm>
        </p:spPr>
        <p:txBody>
          <a:bodyPr>
            <a:normAutofit lnSpcReduction="10000"/>
          </a:bodyPr>
          <a:lstStyle/>
          <a:p>
            <a:pPr>
              <a:lnSpc>
                <a:spcPct val="120000"/>
              </a:lnSpc>
              <a:spcBef>
                <a:spcPts val="0"/>
              </a:spcBef>
            </a:pPr>
            <a:r>
              <a:rPr lang="en-GB" sz="2700"/>
              <a:t>There is an emphasis on building a strong academic ethos.</a:t>
            </a:r>
          </a:p>
          <a:p>
            <a:pPr>
              <a:lnSpc>
                <a:spcPct val="120000"/>
              </a:lnSpc>
              <a:spcBef>
                <a:spcPts val="0"/>
              </a:spcBef>
            </a:pPr>
            <a:endParaRPr lang="en-GB" sz="2700"/>
          </a:p>
          <a:p>
            <a:r>
              <a:rPr lang="en-GB" sz="2700"/>
              <a:t>All pupils will be expected to work hard and behave respectfully in order to fulfil their potential.  </a:t>
            </a:r>
          </a:p>
          <a:p>
            <a:endParaRPr lang="en-GB" sz="2700"/>
          </a:p>
          <a:p>
            <a:r>
              <a:rPr lang="en-GB" sz="2700"/>
              <a:t>Pupils will be expected to take pride in both the content and presentation of their work and the positive attributes we want to develop in our learners will be made clear from the outset.  </a:t>
            </a:r>
          </a:p>
          <a:p>
            <a:endParaRPr lang="en-GB" sz="2700"/>
          </a:p>
          <a:p>
            <a:r>
              <a:rPr lang="en-GB" sz="2700"/>
              <a:t>Pupils’ academic performance will be supported by the pastoral system which will deal with any issues that might otherwise be a barrier to effective learning.</a:t>
            </a:r>
          </a:p>
        </p:txBody>
      </p:sp>
      <p:pic>
        <p:nvPicPr>
          <p:cNvPr id="6" name="Audio 5">
            <a:hlinkClick r:id="" action="ppaction://media"/>
            <a:extLst>
              <a:ext uri="{FF2B5EF4-FFF2-40B4-BE49-F238E27FC236}">
                <a16:creationId xmlns:a16="http://schemas.microsoft.com/office/drawing/2014/main" id="{9534D688-EB0C-46D5-6FE7-350154B72A71}"/>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369306184"/>
      </p:ext>
    </p:extLst>
  </p:cSld>
  <p:clrMapOvr>
    <a:masterClrMapping/>
  </p:clrMapOvr>
  <mc:AlternateContent xmlns:mc="http://schemas.openxmlformats.org/markup-compatibility/2006">
    <mc:Choice xmlns:p14="http://schemas.microsoft.com/office/powerpoint/2010/main" Requires="p14">
      <p:transition spd="med" p14:dur="700" advTm="22131">
        <p:fade/>
      </p:transition>
    </mc:Choice>
    <mc:Fallback>
      <p:transition spd="med" advTm="2213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EDEB-43DC-D027-277A-8A79B87277AF}"/>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A3566796-7FEA-EA9F-534C-B0C772A3BA5F}"/>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5E0F5412-417E-A7CF-12DD-AC28E898815D}"/>
              </a:ext>
            </a:extLst>
          </p:cNvPr>
          <p:cNvPicPr>
            <a:picLocks noChangeAspect="1"/>
          </p:cNvPicPr>
          <p:nvPr/>
        </p:nvPicPr>
        <p:blipFill>
          <a:blip r:embed="rId4"/>
          <a:stretch>
            <a:fillRect/>
          </a:stretch>
        </p:blipFill>
        <p:spPr>
          <a:xfrm>
            <a:off x="1725295" y="142756"/>
            <a:ext cx="8741409" cy="6572488"/>
          </a:xfrm>
          <a:prstGeom prst="rect">
            <a:avLst/>
          </a:prstGeom>
        </p:spPr>
      </p:pic>
      <p:pic>
        <p:nvPicPr>
          <p:cNvPr id="7" name="Audio 6">
            <a:hlinkClick r:id="" action="ppaction://media"/>
            <a:extLst>
              <a:ext uri="{FF2B5EF4-FFF2-40B4-BE49-F238E27FC236}">
                <a16:creationId xmlns:a16="http://schemas.microsoft.com/office/drawing/2014/main" id="{A1970349-5776-3F2E-266F-DD36E3FAA9FA}"/>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431873154"/>
      </p:ext>
    </p:extLst>
  </p:cSld>
  <p:clrMapOvr>
    <a:masterClrMapping/>
  </p:clrMapOvr>
  <mc:AlternateContent xmlns:mc="http://schemas.openxmlformats.org/markup-compatibility/2006">
    <mc:Choice xmlns:p14="http://schemas.microsoft.com/office/powerpoint/2010/main" Requires="p14">
      <p:transition spd="slow" p14:dur="2000" advTm="16758"/>
    </mc:Choice>
    <mc:Fallback>
      <p:transition spd="slow" advTm="167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87D99-7045-44AA-A8C9-6F60EE43DB0B}"/>
              </a:ext>
            </a:extLst>
          </p:cNvPr>
          <p:cNvSpPr>
            <a:spLocks noGrp="1"/>
          </p:cNvSpPr>
          <p:nvPr>
            <p:ph type="title"/>
          </p:nvPr>
        </p:nvSpPr>
        <p:spPr>
          <a:xfrm>
            <a:off x="2944018" y="458912"/>
            <a:ext cx="6303962" cy="1325563"/>
          </a:xfrm>
        </p:spPr>
        <p:txBody>
          <a:bodyPr/>
          <a:lstStyle/>
          <a:p>
            <a:pPr algn="ctr"/>
            <a:endParaRPr lang="en-GB"/>
          </a:p>
        </p:txBody>
      </p:sp>
      <p:pic>
        <p:nvPicPr>
          <p:cNvPr id="3" name="Picture 2">
            <a:extLst>
              <a:ext uri="{FF2B5EF4-FFF2-40B4-BE49-F238E27FC236}">
                <a16:creationId xmlns:a16="http://schemas.microsoft.com/office/drawing/2014/main" id="{9CF08F52-1B4E-FF32-438B-47751EA2444F}"/>
              </a:ext>
            </a:extLst>
          </p:cNvPr>
          <p:cNvPicPr>
            <a:picLocks noChangeAspect="1"/>
          </p:cNvPicPr>
          <p:nvPr/>
        </p:nvPicPr>
        <p:blipFill>
          <a:blip r:embed="rId4"/>
          <a:stretch>
            <a:fillRect/>
          </a:stretch>
        </p:blipFill>
        <p:spPr>
          <a:xfrm>
            <a:off x="1322274" y="201540"/>
            <a:ext cx="9125494" cy="6246091"/>
          </a:xfrm>
          <a:prstGeom prst="rect">
            <a:avLst/>
          </a:prstGeom>
        </p:spPr>
      </p:pic>
      <p:pic>
        <p:nvPicPr>
          <p:cNvPr id="6" name="Audio 5">
            <a:hlinkClick r:id="" action="ppaction://media"/>
            <a:extLst>
              <a:ext uri="{FF2B5EF4-FFF2-40B4-BE49-F238E27FC236}">
                <a16:creationId xmlns:a16="http://schemas.microsoft.com/office/drawing/2014/main" id="{24EC42D5-10C3-799A-15E7-5EBA32CE1BE0}"/>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762826590"/>
      </p:ext>
    </p:extLst>
  </p:cSld>
  <p:clrMapOvr>
    <a:masterClrMapping/>
  </p:clrMapOvr>
  <mc:AlternateContent xmlns:mc="http://schemas.openxmlformats.org/markup-compatibility/2006">
    <mc:Choice xmlns:p14="http://schemas.microsoft.com/office/powerpoint/2010/main" Requires="p14">
      <p:transition spd="med" p14:dur="700" advTm="24364">
        <p:fade/>
      </p:transition>
    </mc:Choice>
    <mc:Fallback>
      <p:transition spd="med" advTm="2436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7358" y="238260"/>
            <a:ext cx="10515600" cy="1184856"/>
          </a:xfrm>
        </p:spPr>
        <p:txBody>
          <a:bodyPr>
            <a:normAutofit fontScale="90000"/>
          </a:bodyPr>
          <a:lstStyle/>
          <a:p>
            <a:r>
              <a:rPr lang="en-GB" b="1" u="sng"/>
              <a:t>Uniform</a:t>
            </a:r>
            <a:br>
              <a:rPr lang="en-GB" b="1" u="sng"/>
            </a:br>
            <a:endParaRPr lang="en-GB" b="1" u="sng"/>
          </a:p>
        </p:txBody>
      </p:sp>
      <p:sp>
        <p:nvSpPr>
          <p:cNvPr id="3" name="Content Placeholder 2"/>
          <p:cNvSpPr>
            <a:spLocks noGrp="1"/>
          </p:cNvSpPr>
          <p:nvPr>
            <p:ph idx="1"/>
          </p:nvPr>
        </p:nvSpPr>
        <p:spPr>
          <a:xfrm>
            <a:off x="1238864" y="969111"/>
            <a:ext cx="9977284" cy="3101445"/>
          </a:xfrm>
        </p:spPr>
        <p:txBody>
          <a:bodyPr>
            <a:normAutofit/>
          </a:bodyPr>
          <a:lstStyle/>
          <a:p>
            <a:pPr marL="0" indent="0">
              <a:buNone/>
            </a:pPr>
            <a:r>
              <a:rPr lang="en-GB"/>
              <a:t>The Deanery uniform supports the ethos and the academic values of the school.  There is a high expectation that pupils will be dressed appropriately in the uniform.  Any pupil not following the uniform rules will be challenged.  Please ensure uniform is labelled with your child’s full name.</a:t>
            </a:r>
          </a:p>
          <a:p>
            <a:pPr marL="0" indent="0">
              <a:buNone/>
            </a:pPr>
            <a:endParaRPr lang="en-GB"/>
          </a:p>
          <a:p>
            <a:pPr marL="0" indent="0">
              <a:buNone/>
            </a:pPr>
            <a:r>
              <a:rPr lang="en-GB" u="sng"/>
              <a:t>The uniform consists of:</a:t>
            </a:r>
          </a:p>
          <a:p>
            <a:pPr marL="0" indent="0">
              <a:buNone/>
            </a:pPr>
            <a:endParaRPr lang="en-GB"/>
          </a:p>
          <a:p>
            <a:pPr marL="0" indent="0">
              <a:buNone/>
            </a:pPr>
            <a:endParaRPr lang="en-GB"/>
          </a:p>
        </p:txBody>
      </p:sp>
      <p:sp>
        <p:nvSpPr>
          <p:cNvPr id="4" name="Content Placeholder 5">
            <a:extLst>
              <a:ext uri="{FF2B5EF4-FFF2-40B4-BE49-F238E27FC236}">
                <a16:creationId xmlns:a16="http://schemas.microsoft.com/office/drawing/2014/main" id="{EA096472-C5F8-C3EF-A25F-7CED8DB44516}"/>
              </a:ext>
            </a:extLst>
          </p:cNvPr>
          <p:cNvSpPr txBox="1">
            <a:spLocks/>
          </p:cNvSpPr>
          <p:nvPr/>
        </p:nvSpPr>
        <p:spPr>
          <a:xfrm>
            <a:off x="4896465" y="2996553"/>
            <a:ext cx="6814983" cy="3770671"/>
          </a:xfrm>
          <a:prstGeom prst="rect">
            <a:avLst/>
          </a:prstGeom>
          <a:ln w="38100">
            <a:solidFill>
              <a:schemeClr val="tx1"/>
            </a:solidFill>
          </a:ln>
        </p:spPr>
        <p:txBody>
          <a:bodyPr lIns="91440" tIns="45720" rIns="91440" bIns="45720" anchor="t">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500" b="0" i="0" u="none" strike="noStrike" kern="1200" cap="none" spc="0" normalizeH="0" baseline="0" noProof="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7200" b="0" i="0" u="none" strike="noStrike" kern="1200" cap="none" spc="0" normalizeH="0" baseline="0" noProof="0">
                <a:ln>
                  <a:noFill/>
                </a:ln>
                <a:solidFill>
                  <a:prstClr val="black"/>
                </a:solidFill>
                <a:effectLst/>
                <a:highlight>
                  <a:srgbClr val="FFFF00"/>
                </a:highlight>
                <a:uLnTx/>
                <a:uFillTx/>
                <a:latin typeface="Calibri" panose="020F0502020204030204"/>
                <a:ea typeface="+mn-ea"/>
                <a:cs typeface="+mn-cs"/>
              </a:rPr>
              <a:t>Blazer</a:t>
            </a:r>
            <a:endParaRPr kumimoji="0" lang="en-US" sz="7200" b="0" i="0" u="none" strike="noStrike" kern="1200" cap="none" spc="0" normalizeH="0" baseline="0" noProof="0">
              <a:ln>
                <a:noFill/>
              </a:ln>
              <a:solidFill>
                <a:prstClr val="black"/>
              </a:solidFill>
              <a:effectLst/>
              <a:highlight>
                <a:srgbClr val="FFFF00"/>
              </a:highlight>
              <a:uLnTx/>
              <a:uFillTx/>
              <a:latin typeface="Calibri" panose="020F0502020204030204"/>
              <a:ea typeface="Calibri"/>
              <a:cs typeface="Calibri"/>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7200" b="0" i="0" u="none" strike="noStrike" kern="1200" cap="none" spc="0" normalizeH="0" baseline="0" noProof="0">
                <a:ln>
                  <a:noFill/>
                </a:ln>
                <a:solidFill>
                  <a:prstClr val="black"/>
                </a:solidFill>
                <a:effectLst/>
                <a:uLnTx/>
                <a:uFillTx/>
                <a:latin typeface="Calibri" panose="020F0502020204030204"/>
                <a:ea typeface="+mn-ea"/>
                <a:cs typeface="+mn-cs"/>
              </a:rPr>
              <a:t>Grey straight legged trouser</a:t>
            </a:r>
            <a:r>
              <a:rPr kumimoji="0" lang="en-GB" sz="7200" b="0" i="0" u="none" strike="noStrike" kern="1200" cap="none" spc="0" normalizeH="0" baseline="0" noProof="0">
                <a:ln>
                  <a:noFill/>
                </a:ln>
                <a:solidFill>
                  <a:prstClr val="black"/>
                </a:solidFill>
                <a:effectLst/>
                <a:uLnTx/>
                <a:uFillTx/>
                <a:latin typeface="Calibri" panose="020F0502020204030204"/>
                <a:ea typeface="+mn-ea"/>
                <a:cs typeface="+mn-cs"/>
              </a:rPr>
              <a:t>s (no skinny trousers or leggings) or Grey tailored shorts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7200" b="0" i="0" u="none" strike="noStrike" kern="1200" cap="none" spc="0" normalizeH="0" baseline="0" noProof="0">
                <a:ln>
                  <a:noFill/>
                </a:ln>
                <a:solidFill>
                  <a:prstClr val="black"/>
                </a:solidFill>
                <a:effectLst/>
                <a:uLnTx/>
                <a:uFillTx/>
                <a:latin typeface="Calibri" panose="020F0502020204030204"/>
                <a:ea typeface="+mn-ea"/>
                <a:cs typeface="+mn-cs"/>
              </a:rPr>
              <a:t>School skirt (worn at a suitable length)</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7200" b="0" i="0" u="none" strike="noStrike" kern="1200" cap="none" spc="0" normalizeH="0" baseline="0" noProof="0">
                <a:ln>
                  <a:noFill/>
                </a:ln>
                <a:solidFill>
                  <a:prstClr val="black"/>
                </a:solidFill>
                <a:effectLst/>
                <a:uLnTx/>
                <a:uFillTx/>
                <a:latin typeface="Calibri" panose="020F0502020204030204"/>
                <a:ea typeface="+mn-ea"/>
                <a:cs typeface="+mn-cs"/>
              </a:rPr>
              <a:t>White shirt (tucked in)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7200" b="0" i="0" u="none" strike="noStrike" kern="1200" cap="none" spc="0" normalizeH="0" baseline="0" noProof="0">
                <a:ln>
                  <a:noFill/>
                </a:ln>
                <a:solidFill>
                  <a:prstClr val="black"/>
                </a:solidFill>
                <a:effectLst/>
                <a:highlight>
                  <a:srgbClr val="FFFF00"/>
                </a:highlight>
                <a:uLnTx/>
                <a:uFillTx/>
                <a:latin typeface="Calibri" panose="020F0502020204030204"/>
                <a:ea typeface="+mn-ea"/>
                <a:cs typeface="+mn-cs"/>
              </a:rPr>
              <a:t>School tie</a:t>
            </a:r>
            <a:endParaRPr kumimoji="0" lang="en-US" sz="7200" b="0" i="0" u="none" strike="noStrike" kern="1200" cap="none" spc="0" normalizeH="0" baseline="0" noProof="0">
              <a:ln>
                <a:noFill/>
              </a:ln>
              <a:solidFill>
                <a:prstClr val="black"/>
              </a:solidFill>
              <a:effectLst/>
              <a:highlight>
                <a:srgbClr val="FFFF00"/>
              </a:highlight>
              <a:uLnTx/>
              <a:uFillTx/>
              <a:latin typeface="Calibri" panose="020F0502020204030204"/>
              <a:ea typeface="Calibri"/>
              <a:cs typeface="Calibri"/>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7200" b="0" i="0" u="none" strike="noStrike" kern="1200" cap="none" spc="0" normalizeH="0" baseline="0" noProof="0">
                <a:ln>
                  <a:noFill/>
                </a:ln>
                <a:solidFill>
                  <a:prstClr val="black"/>
                </a:solidFill>
                <a:effectLst/>
                <a:uLnTx/>
                <a:uFillTx/>
                <a:latin typeface="Calibri" panose="020F0502020204030204"/>
                <a:ea typeface="+mn-ea"/>
                <a:cs typeface="+mn-cs"/>
              </a:rPr>
              <a:t>Purple jumper (optional)</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7200" b="0" i="0" u="none" strike="noStrike" kern="1200" cap="none" spc="0" normalizeH="0" baseline="0" noProof="0">
                <a:ln>
                  <a:noFill/>
                </a:ln>
                <a:solidFill>
                  <a:prstClr val="black"/>
                </a:solidFill>
                <a:effectLst/>
                <a:uLnTx/>
                <a:uFillTx/>
                <a:latin typeface="Calibri" panose="020F0502020204030204"/>
                <a:ea typeface="+mn-ea"/>
                <a:cs typeface="+mn-cs"/>
              </a:rPr>
              <a:t>Black shoes – not trainers. No logos.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7200" b="0" i="0" u="none" strike="noStrike" kern="1200" cap="none" spc="0" normalizeH="0" baseline="0" noProof="0">
                <a:ln>
                  <a:noFill/>
                </a:ln>
                <a:solidFill>
                  <a:prstClr val="black"/>
                </a:solidFill>
                <a:effectLst/>
                <a:uLnTx/>
                <a:uFillTx/>
                <a:latin typeface="Calibri" panose="020F0502020204030204"/>
                <a:ea typeface="+mn-ea"/>
                <a:cs typeface="+mn-cs"/>
              </a:rPr>
              <a:t>One pair of stud earrings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7200" b="0" i="0" u="none" strike="noStrike" kern="1200" cap="none" spc="0" normalizeH="0" baseline="0" noProof="0">
                <a:ln>
                  <a:noFill/>
                </a:ln>
                <a:solidFill>
                  <a:prstClr val="black"/>
                </a:solidFill>
                <a:effectLst/>
                <a:uLnTx/>
                <a:uFillTx/>
                <a:latin typeface="Calibri" panose="020F0502020204030204"/>
                <a:ea typeface="+mn-ea"/>
                <a:cs typeface="+mn-cs"/>
              </a:rPr>
              <a:t>No nose stud (or clear or covered)</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7200" b="0" i="0" u="none" strike="noStrike" kern="1200" cap="none" spc="0" normalizeH="0" baseline="0" noProof="0">
                <a:ln>
                  <a:noFill/>
                </a:ln>
                <a:solidFill>
                  <a:prstClr val="black"/>
                </a:solidFill>
                <a:effectLst/>
                <a:uLnTx/>
                <a:uFillTx/>
                <a:latin typeface="Calibri" panose="020F0502020204030204"/>
                <a:ea typeface="+mn-ea"/>
                <a:cs typeface="+mn-cs"/>
              </a:rPr>
              <a:t>Subtle make-up, no nail varnish or false nails. No false eyelashes.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7200" b="0" i="0" u="none" strike="noStrike" kern="1200" cap="none" spc="0" normalizeH="0" baseline="0" noProof="0">
                <a:ln>
                  <a:noFill/>
                </a:ln>
                <a:solidFill>
                  <a:prstClr val="black"/>
                </a:solidFill>
                <a:effectLst/>
                <a:uLnTx/>
                <a:uFillTx/>
                <a:latin typeface="Calibri" panose="020F0502020204030204"/>
                <a:ea typeface="+mn-ea"/>
                <a:cs typeface="+mn-cs"/>
              </a:rPr>
              <a:t>No white/grey socks over tights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Audio 6">
            <a:hlinkClick r:id="" action="ppaction://media"/>
            <a:extLst>
              <a:ext uri="{FF2B5EF4-FFF2-40B4-BE49-F238E27FC236}">
                <a16:creationId xmlns:a16="http://schemas.microsoft.com/office/drawing/2014/main" id="{EC21BB6C-2647-877A-75E6-A4F4D607F4BC}"/>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987640952"/>
      </p:ext>
    </p:extLst>
  </p:cSld>
  <p:clrMapOvr>
    <a:masterClrMapping/>
  </p:clrMapOvr>
  <mc:AlternateContent xmlns:mc="http://schemas.openxmlformats.org/markup-compatibility/2006">
    <mc:Choice xmlns:p14="http://schemas.microsoft.com/office/powerpoint/2010/main" Requires="p14">
      <p:transition spd="med" p14:dur="700" advTm="79783">
        <p:fade/>
      </p:transition>
    </mc:Choice>
    <mc:Fallback>
      <p:transition spd="med" advTm="7978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6FD43-F409-2E36-D7C7-AE357678FD39}"/>
              </a:ext>
            </a:extLst>
          </p:cNvPr>
          <p:cNvSpPr>
            <a:spLocks noGrp="1"/>
          </p:cNvSpPr>
          <p:nvPr>
            <p:ph type="title"/>
          </p:nvPr>
        </p:nvSpPr>
        <p:spPr/>
        <p:txBody>
          <a:bodyPr/>
          <a:lstStyle/>
          <a:p>
            <a:r>
              <a:rPr lang="en-US" b="1" u="sng"/>
              <a:t>Equipment</a:t>
            </a:r>
            <a:endParaRPr lang="en-GB" b="1" u="sng"/>
          </a:p>
        </p:txBody>
      </p:sp>
      <p:sp>
        <p:nvSpPr>
          <p:cNvPr id="3" name="Content Placeholder 2">
            <a:extLst>
              <a:ext uri="{FF2B5EF4-FFF2-40B4-BE49-F238E27FC236}">
                <a16:creationId xmlns:a16="http://schemas.microsoft.com/office/drawing/2014/main" id="{72537D7D-9BE2-73AC-F929-CC463D39009F}"/>
              </a:ext>
            </a:extLst>
          </p:cNvPr>
          <p:cNvSpPr>
            <a:spLocks noGrp="1"/>
          </p:cNvSpPr>
          <p:nvPr>
            <p:ph idx="1"/>
          </p:nvPr>
        </p:nvSpPr>
        <p:spPr>
          <a:xfrm>
            <a:off x="1202094" y="1555838"/>
            <a:ext cx="7170058" cy="4351338"/>
          </a:xfrm>
        </p:spPr>
        <p:txBody>
          <a:bodyPr/>
          <a:lstStyle/>
          <a:p>
            <a:r>
              <a:rPr lang="en-US"/>
              <a:t>It is important that students come to school ready to learn. This includes having the correct equipment with them every day</a:t>
            </a:r>
            <a:endParaRPr lang="en-GB"/>
          </a:p>
        </p:txBody>
      </p:sp>
      <p:sp>
        <p:nvSpPr>
          <p:cNvPr id="4" name="Content Placeholder 7">
            <a:extLst>
              <a:ext uri="{FF2B5EF4-FFF2-40B4-BE49-F238E27FC236}">
                <a16:creationId xmlns:a16="http://schemas.microsoft.com/office/drawing/2014/main" id="{CA82C1F1-A351-2547-31DE-0F5E4ACCDB11}"/>
              </a:ext>
            </a:extLst>
          </p:cNvPr>
          <p:cNvSpPr txBox="1">
            <a:spLocks/>
          </p:cNvSpPr>
          <p:nvPr/>
        </p:nvSpPr>
        <p:spPr>
          <a:xfrm>
            <a:off x="8537725" y="1712270"/>
            <a:ext cx="3175050" cy="4335271"/>
          </a:xfrm>
          <a:prstGeom prst="rect">
            <a:avLst/>
          </a:prstGeom>
          <a:ln w="38100">
            <a:solidFill>
              <a:schemeClr val="tx1"/>
            </a:solidFill>
          </a:ln>
        </p:spPr>
        <p:txBody>
          <a:bodyPr lIns="91440" tIns="45720" rIns="91440" bIns="45720" anchor="t">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highlight>
                  <a:srgbClr val="FFFF00"/>
                </a:highlight>
                <a:uLnTx/>
                <a:uFillTx/>
                <a:latin typeface="Calibri" panose="020F0502020204030204"/>
                <a:ea typeface="+mn-ea"/>
                <a:cs typeface="+mn-cs"/>
              </a:rPr>
              <a:t>Black or blue Pen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highlight>
                  <a:srgbClr val="FFFF00"/>
                </a:highlight>
                <a:uLnTx/>
                <a:uFillTx/>
                <a:latin typeface="Calibri" panose="020F0502020204030204"/>
                <a:ea typeface="+mn-ea"/>
                <a:cs typeface="+mn-cs"/>
              </a:rPr>
              <a:t>Purple pen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highlight>
                  <a:srgbClr val="FFFF00"/>
                </a:highlight>
                <a:uLnTx/>
                <a:uFillTx/>
                <a:latin typeface="Calibri" panose="020F0502020204030204"/>
                <a:ea typeface="+mn-ea"/>
                <a:cs typeface="+mn-cs"/>
              </a:rPr>
              <a:t>Pencil</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highlight>
                  <a:srgbClr val="FFFF00"/>
                </a:highlight>
                <a:uLnTx/>
                <a:uFillTx/>
                <a:latin typeface="Calibri" panose="020F0502020204030204"/>
                <a:ea typeface="+mn-ea"/>
                <a:cs typeface="+mn-cs"/>
              </a:rPr>
              <a:t>Ruler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Rubber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Sharpener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highlight>
                  <a:srgbClr val="FFFF00"/>
                </a:highlight>
                <a:uLnTx/>
                <a:uFillTx/>
                <a:latin typeface="Calibri" panose="020F0502020204030204"/>
                <a:ea typeface="+mn-ea"/>
                <a:cs typeface="+mn-cs"/>
              </a:rPr>
              <a:t>Calculator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highlight>
                  <a:srgbClr val="FFFF00"/>
                </a:highlight>
                <a:uLnTx/>
                <a:uFillTx/>
                <a:latin typeface="Calibri" panose="020F0502020204030204"/>
                <a:ea typeface="+mn-ea"/>
                <a:cs typeface="+mn-cs"/>
              </a:rPr>
              <a:t>Compass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highlight>
                  <a:srgbClr val="FFFF00"/>
                </a:highlight>
                <a:uLnTx/>
                <a:uFillTx/>
                <a:latin typeface="Calibri" panose="020F0502020204030204"/>
                <a:ea typeface="+mn-ea"/>
                <a:cs typeface="+mn-cs"/>
              </a:rPr>
              <a:t>Protractor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highlight>
                  <a:srgbClr val="FFFF00"/>
                </a:highlight>
                <a:uLnTx/>
                <a:uFillTx/>
                <a:latin typeface="Calibri" panose="020F0502020204030204"/>
                <a:ea typeface="+mn-ea"/>
                <a:cs typeface="+mn-cs"/>
              </a:rPr>
              <a:t>Whiteboard pen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800" b="0" i="0" u="none" strike="noStrike" kern="1200" cap="none" spc="0" normalizeH="0" baseline="0" noProof="0">
                <a:ln>
                  <a:noFill/>
                </a:ln>
                <a:solidFill>
                  <a:prstClr val="black"/>
                </a:solidFill>
                <a:effectLst/>
                <a:highlight>
                  <a:srgbClr val="FFFF00"/>
                </a:highlight>
                <a:uLnTx/>
                <a:uFillTx/>
                <a:latin typeface="Calibri" panose="020F0502020204030204"/>
                <a:ea typeface="+mn-ea"/>
                <a:cs typeface="+mn-cs"/>
              </a:rPr>
              <a:t>Glue stick</a:t>
            </a:r>
            <a:endParaRPr kumimoji="0" lang="en-GB" sz="2800" b="0" i="0" u="none" strike="noStrike" kern="1200" cap="none" spc="0" normalizeH="0" baseline="0" noProof="0">
              <a:ln>
                <a:noFill/>
              </a:ln>
              <a:solidFill>
                <a:prstClr val="black"/>
              </a:solidFill>
              <a:effectLst/>
              <a:highlight>
                <a:srgbClr val="FFFF00"/>
              </a:highlight>
              <a:uLnTx/>
              <a:uFillTx/>
              <a:latin typeface="Calibri" panose="020F0502020204030204"/>
              <a:ea typeface="Calibri"/>
              <a:cs typeface="Calibri"/>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800" b="0" i="0" u="none" strike="noStrike" kern="1200" cap="none" spc="0" normalizeH="0" baseline="0" noProof="0">
                <a:ln>
                  <a:noFill/>
                </a:ln>
                <a:solidFill>
                  <a:prstClr val="black"/>
                </a:solidFill>
                <a:effectLst/>
                <a:uLnTx/>
                <a:uFillTx/>
                <a:latin typeface="Calibri" panose="020F0502020204030204"/>
                <a:ea typeface="+mn-ea"/>
                <a:cs typeface="+mn-cs"/>
              </a:rPr>
              <a:t>Colouring pencils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800" b="0" i="0" u="none" strike="noStrike" kern="1200" cap="none" spc="0" normalizeH="0" baseline="0" noProof="0">
                <a:ln>
                  <a:noFill/>
                </a:ln>
                <a:solidFill>
                  <a:prstClr val="black"/>
                </a:solidFill>
                <a:effectLst/>
                <a:highlight>
                  <a:srgbClr val="FFFF00"/>
                </a:highlight>
                <a:uLnTx/>
                <a:uFillTx/>
                <a:latin typeface="Calibri" panose="020F0502020204030204"/>
                <a:ea typeface="Calibri"/>
                <a:cs typeface="Calibri"/>
              </a:rPr>
              <a:t>Reading books</a:t>
            </a:r>
          </a:p>
        </p:txBody>
      </p:sp>
      <p:pic>
        <p:nvPicPr>
          <p:cNvPr id="7" name="Audio 6">
            <a:hlinkClick r:id="" action="ppaction://media"/>
            <a:extLst>
              <a:ext uri="{FF2B5EF4-FFF2-40B4-BE49-F238E27FC236}">
                <a16:creationId xmlns:a16="http://schemas.microsoft.com/office/drawing/2014/main" id="{6DB55819-AEB7-E108-4D47-B1203F96E825}"/>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979638731"/>
      </p:ext>
    </p:extLst>
  </p:cSld>
  <p:clrMapOvr>
    <a:masterClrMapping/>
  </p:clrMapOvr>
  <mc:AlternateContent xmlns:mc="http://schemas.openxmlformats.org/markup-compatibility/2006">
    <mc:Choice xmlns:p14="http://schemas.microsoft.com/office/powerpoint/2010/main" Requires="p14">
      <p:transition spd="slow" p14:dur="2000" advTm="36977"/>
    </mc:Choice>
    <mc:Fallback>
      <p:transition spd="slow" advTm="369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a:t>Tutor Programme</a:t>
            </a:r>
            <a:br>
              <a:rPr lang="en-GB"/>
            </a:br>
            <a:endParaRPr lang="en-GB"/>
          </a:p>
        </p:txBody>
      </p:sp>
      <p:sp>
        <p:nvSpPr>
          <p:cNvPr id="3" name="Content Placeholder 2"/>
          <p:cNvSpPr>
            <a:spLocks noGrp="1"/>
          </p:cNvSpPr>
          <p:nvPr>
            <p:ph idx="1"/>
          </p:nvPr>
        </p:nvSpPr>
        <p:spPr>
          <a:xfrm>
            <a:off x="1356851" y="1395662"/>
            <a:ext cx="10362923" cy="5211199"/>
          </a:xfrm>
        </p:spPr>
        <p:txBody>
          <a:bodyPr vert="horz" lIns="91440" tIns="45720" rIns="91440" bIns="45720" rtlCol="0" anchor="t">
            <a:normAutofit/>
          </a:bodyPr>
          <a:lstStyle/>
          <a:p>
            <a:pPr marL="0" indent="0">
              <a:lnSpc>
                <a:spcPct val="100000"/>
              </a:lnSpc>
              <a:spcBef>
                <a:spcPts val="0"/>
              </a:spcBef>
              <a:buNone/>
            </a:pPr>
            <a:r>
              <a:rPr lang="en-GB"/>
              <a:t>There is a tutor programme which indicates what must be covered during each tutor time.  The programme will include:</a:t>
            </a:r>
            <a:br>
              <a:rPr lang="en-GB"/>
            </a:br>
            <a:endParaRPr lang="en-GB"/>
          </a:p>
          <a:p>
            <a:pPr>
              <a:lnSpc>
                <a:spcPct val="100000"/>
              </a:lnSpc>
              <a:spcBef>
                <a:spcPts val="0"/>
              </a:spcBef>
            </a:pPr>
            <a:r>
              <a:rPr lang="en-GB"/>
              <a:t>Uniform checks</a:t>
            </a:r>
          </a:p>
          <a:p>
            <a:pPr>
              <a:lnSpc>
                <a:spcPct val="100000"/>
              </a:lnSpc>
              <a:spcBef>
                <a:spcPts val="0"/>
              </a:spcBef>
            </a:pPr>
            <a:r>
              <a:rPr lang="en-GB"/>
              <a:t>Equipment checks</a:t>
            </a:r>
          </a:p>
          <a:p>
            <a:pPr>
              <a:lnSpc>
                <a:spcPct val="100000"/>
              </a:lnSpc>
              <a:spcBef>
                <a:spcPts val="0"/>
              </a:spcBef>
            </a:pPr>
            <a:r>
              <a:rPr lang="en-GB"/>
              <a:t>Rewards and Consequences checks</a:t>
            </a:r>
          </a:p>
          <a:p>
            <a:pPr>
              <a:lnSpc>
                <a:spcPct val="100000"/>
              </a:lnSpc>
              <a:spcBef>
                <a:spcPts val="0"/>
              </a:spcBef>
            </a:pPr>
            <a:r>
              <a:rPr lang="en-GB"/>
              <a:t>Collective worship</a:t>
            </a:r>
          </a:p>
          <a:p>
            <a:pPr>
              <a:lnSpc>
                <a:spcPct val="100000"/>
              </a:lnSpc>
              <a:spcBef>
                <a:spcPts val="0"/>
              </a:spcBef>
            </a:pPr>
            <a:r>
              <a:rPr lang="en-GB"/>
              <a:t>Assembly</a:t>
            </a:r>
          </a:p>
          <a:p>
            <a:pPr>
              <a:lnSpc>
                <a:spcPct val="100000"/>
              </a:lnSpc>
              <a:spcBef>
                <a:spcPts val="0"/>
              </a:spcBef>
            </a:pPr>
            <a:r>
              <a:rPr lang="en-GB"/>
              <a:t>Reading program</a:t>
            </a:r>
          </a:p>
          <a:p>
            <a:pPr marL="0" indent="0">
              <a:lnSpc>
                <a:spcPct val="100000"/>
              </a:lnSpc>
              <a:spcBef>
                <a:spcPts val="0"/>
              </a:spcBef>
              <a:buNone/>
            </a:pPr>
            <a:endParaRPr lang="en-GB">
              <a:ea typeface="Calibri"/>
              <a:cs typeface="Calibri"/>
            </a:endParaRPr>
          </a:p>
          <a:p>
            <a:pPr marL="0" indent="0">
              <a:buNone/>
            </a:pPr>
            <a:endParaRPr lang="en-GB"/>
          </a:p>
        </p:txBody>
      </p:sp>
      <p:pic>
        <p:nvPicPr>
          <p:cNvPr id="7" name="Picture 6"/>
          <p:cNvPicPr>
            <a:picLocks noChangeAspect="1"/>
          </p:cNvPicPr>
          <p:nvPr/>
        </p:nvPicPr>
        <p:blipFill>
          <a:blip r:embed="rId4"/>
          <a:stretch>
            <a:fillRect/>
          </a:stretch>
        </p:blipFill>
        <p:spPr>
          <a:xfrm>
            <a:off x="8292974" y="4725909"/>
            <a:ext cx="3426801" cy="1880953"/>
          </a:xfrm>
          <a:prstGeom prst="rect">
            <a:avLst/>
          </a:prstGeom>
        </p:spPr>
      </p:pic>
      <p:pic>
        <p:nvPicPr>
          <p:cNvPr id="6" name="Audio 5">
            <a:hlinkClick r:id="" action="ppaction://media"/>
            <a:extLst>
              <a:ext uri="{FF2B5EF4-FFF2-40B4-BE49-F238E27FC236}">
                <a16:creationId xmlns:a16="http://schemas.microsoft.com/office/drawing/2014/main" id="{EE9CA83C-3055-6509-C320-DDBB5DD97C16}"/>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094108210"/>
      </p:ext>
    </p:extLst>
  </p:cSld>
  <p:clrMapOvr>
    <a:masterClrMapping/>
  </p:clrMapOvr>
  <mc:AlternateContent xmlns:mc="http://schemas.openxmlformats.org/markup-compatibility/2006">
    <mc:Choice xmlns:p14="http://schemas.microsoft.com/office/powerpoint/2010/main" Requires="p14">
      <p:transition spd="med" p14:dur="700" advTm="70315">
        <p:fade/>
      </p:transition>
    </mc:Choice>
    <mc:Fallback>
      <p:transition spd="med" advTm="7031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79008-1480-839F-817D-CDAAB62E35EC}"/>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7B366E3B-525B-0D29-00DB-2EEB85C45E9C}"/>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46C4D892-C3EE-ED5C-15EB-68F34FD7C146}"/>
              </a:ext>
            </a:extLst>
          </p:cNvPr>
          <p:cNvPicPr>
            <a:picLocks noChangeAspect="1"/>
          </p:cNvPicPr>
          <p:nvPr/>
        </p:nvPicPr>
        <p:blipFill>
          <a:blip r:embed="rId4"/>
          <a:stretch>
            <a:fillRect/>
          </a:stretch>
        </p:blipFill>
        <p:spPr>
          <a:xfrm>
            <a:off x="1097466" y="0"/>
            <a:ext cx="10287000" cy="6858000"/>
          </a:xfrm>
          <a:prstGeom prst="rect">
            <a:avLst/>
          </a:prstGeom>
        </p:spPr>
      </p:pic>
      <p:pic>
        <p:nvPicPr>
          <p:cNvPr id="11" name="Audio 10">
            <a:hlinkClick r:id="" action="ppaction://media"/>
            <a:extLst>
              <a:ext uri="{FF2B5EF4-FFF2-40B4-BE49-F238E27FC236}">
                <a16:creationId xmlns:a16="http://schemas.microsoft.com/office/drawing/2014/main" id="{828D3C9E-649D-E668-F4EA-DA5FDFE35EE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564441698"/>
      </p:ext>
    </p:extLst>
  </p:cSld>
  <p:clrMapOvr>
    <a:masterClrMapping/>
  </p:clrMapOvr>
  <mc:AlternateContent xmlns:mc="http://schemas.openxmlformats.org/markup-compatibility/2006">
    <mc:Choice xmlns:p14="http://schemas.microsoft.com/office/powerpoint/2010/main" Requires="p14">
      <p:transition spd="slow" p14:dur="2000" advTm="68483"/>
    </mc:Choice>
    <mc:Fallback>
      <p:transition spd="slow" advTm="684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9c352288-6231-47ad-8a5a-ddb152b14fc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BD27130CE20344882F5E428B97911B1" ma:contentTypeVersion="12" ma:contentTypeDescription="Create a new document." ma:contentTypeScope="" ma:versionID="7bdb3393c7a308ed47a2fec351702374">
  <xsd:schema xmlns:xsd="http://www.w3.org/2001/XMLSchema" xmlns:xs="http://www.w3.org/2001/XMLSchema" xmlns:p="http://schemas.microsoft.com/office/2006/metadata/properties" xmlns:ns3="9c352288-6231-47ad-8a5a-ddb152b14fc4" targetNamespace="http://schemas.microsoft.com/office/2006/metadata/properties" ma:root="true" ma:fieldsID="d08f870ca8347f9f7cfb4a937fe2af41" ns3:_="">
    <xsd:import namespace="9c352288-6231-47ad-8a5a-ddb152b14fc4"/>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OCR" minOccurs="0"/>
                <xsd:element ref="ns3:MediaServiceGenerationTime" minOccurs="0"/>
                <xsd:element ref="ns3:MediaServiceEventHashCode" minOccurs="0"/>
                <xsd:element ref="ns3:MediaLengthInSeconds" minOccurs="0"/>
                <xsd:element ref="ns3:_activity"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c352288-6231-47ad-8a5a-ddb152b14fc4"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_activity" ma:index="18" nillable="true" ma:displayName="_activity" ma:hidden="true" ma:internalName="_activity">
      <xsd:simpleType>
        <xsd:restriction base="dms:Note"/>
      </xsd:simpleType>
    </xsd:element>
    <xsd:element name="MediaServiceBillingMetadata" ma:index="19"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43FD9E5-C37B-48B6-9BBC-F08BA67D2682}">
  <ds:schemaRefs>
    <ds:schemaRef ds:uri="http://schemas.microsoft.com/sharepoint/v3/contenttype/forms"/>
  </ds:schemaRefs>
</ds:datastoreItem>
</file>

<file path=customXml/itemProps2.xml><?xml version="1.0" encoding="utf-8"?>
<ds:datastoreItem xmlns:ds="http://schemas.openxmlformats.org/officeDocument/2006/customXml" ds:itemID="{6ACE7233-CC0C-4B33-8D7B-3EC6C5900DBD}">
  <ds:schemaRefs>
    <ds:schemaRef ds:uri="http://purl.org/dc/terms/"/>
    <ds:schemaRef ds:uri="http://schemas.microsoft.com/office/2006/documentManagement/types"/>
    <ds:schemaRef ds:uri="9c352288-6231-47ad-8a5a-ddb152b14fc4"/>
    <ds:schemaRef ds:uri="http://www.w3.org/XML/1998/namespace"/>
    <ds:schemaRef ds:uri="http://purl.org/dc/elements/1.1/"/>
    <ds:schemaRef ds:uri="http://schemas.microsoft.com/office/infopath/2007/PartnerControls"/>
    <ds:schemaRef ds:uri="http://schemas.openxmlformats.org/package/2006/metadata/core-properties"/>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FA3BC560-C534-4707-A2E0-132A3332066A}">
  <ds:schemaRefs>
    <ds:schemaRef ds:uri="9c352288-6231-47ad-8a5a-ddb152b14fc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22</TotalTime>
  <Words>327</Words>
  <Application>Microsoft Office PowerPoint</Application>
  <PresentationFormat>Widescreen</PresentationFormat>
  <Paragraphs>51</Paragraphs>
  <Slides>10</Slides>
  <Notes>0</Notes>
  <HiddenSlides>0</HiddenSlides>
  <MMClips>10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Aptos</vt:lpstr>
      <vt:lpstr>Arial</vt:lpstr>
      <vt:lpstr>Calibri</vt:lpstr>
      <vt:lpstr>Calibri Light</vt:lpstr>
      <vt:lpstr>Office Theme</vt:lpstr>
      <vt:lpstr>Welcome to  The Deanery CE Academy</vt:lpstr>
      <vt:lpstr>School Culture</vt:lpstr>
      <vt:lpstr>PowerPoint Presentation</vt:lpstr>
      <vt:lpstr>Ethos</vt:lpstr>
      <vt:lpstr>PowerPoint Presentation</vt:lpstr>
      <vt:lpstr>PowerPoint Presentation</vt:lpstr>
      <vt:lpstr>Uniform </vt:lpstr>
      <vt:lpstr>Equipment</vt:lpstr>
      <vt:lpstr>Tutor Programme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Parry</dc:creator>
  <cp:lastModifiedBy>Sarah Parry</cp:lastModifiedBy>
  <cp:revision>2</cp:revision>
  <dcterms:created xsi:type="dcterms:W3CDTF">2024-07-19T12:15:49Z</dcterms:created>
  <dcterms:modified xsi:type="dcterms:W3CDTF">2026-10-11T16:19:02Z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0x010100CBD27130CE20344882F5E428B97911B1</vt:lpwstr>
  </property>
</Properties>
</file>