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3" r:id="rId5"/>
    <p:sldId id="633" r:id="rId6"/>
    <p:sldId id="632" r:id="rId7"/>
    <p:sldId id="636" r:id="rId8"/>
    <p:sldId id="638" r:id="rId9"/>
    <p:sldId id="264" r:id="rId10"/>
    <p:sldId id="639" r:id="rId11"/>
    <p:sldId id="641" r:id="rId12"/>
    <p:sldId id="642" r:id="rId13"/>
    <p:sldId id="643" r:id="rId14"/>
    <p:sldId id="644" r:id="rId15"/>
    <p:sldId id="647" r:id="rId16"/>
    <p:sldId id="658" r:id="rId17"/>
    <p:sldId id="266" r:id="rId18"/>
    <p:sldId id="650" r:id="rId19"/>
    <p:sldId id="65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Pollock" userId="8ff06b81-9ca3-4948-aad5-dc53c9eba55d" providerId="ADAL" clId="{9D8E8197-DDB3-480B-AB22-5465D3A89776}"/>
    <pc:docChg chg="delSld">
      <pc:chgData name="Matthew Pollock" userId="8ff06b81-9ca3-4948-aad5-dc53c9eba55d" providerId="ADAL" clId="{9D8E8197-DDB3-480B-AB22-5465D3A89776}" dt="2023-12-11T09:16:58.909" v="7" actId="2696"/>
      <pc:docMkLst>
        <pc:docMk/>
      </pc:docMkLst>
      <pc:sldChg chg="del">
        <pc:chgData name="Matthew Pollock" userId="8ff06b81-9ca3-4948-aad5-dc53c9eba55d" providerId="ADAL" clId="{9D8E8197-DDB3-480B-AB22-5465D3A89776}" dt="2023-12-11T09:16:58.909" v="7" actId="2696"/>
        <pc:sldMkLst>
          <pc:docMk/>
          <pc:sldMk cId="3726136567" sldId="640"/>
        </pc:sldMkLst>
      </pc:sldChg>
      <pc:sldChg chg="del">
        <pc:chgData name="Matthew Pollock" userId="8ff06b81-9ca3-4948-aad5-dc53c9eba55d" providerId="ADAL" clId="{9D8E8197-DDB3-480B-AB22-5465D3A89776}" dt="2023-12-11T09:16:56.175" v="2" actId="2696"/>
        <pc:sldMkLst>
          <pc:docMk/>
          <pc:sldMk cId="1210201082" sldId="645"/>
        </pc:sldMkLst>
      </pc:sldChg>
      <pc:sldChg chg="del">
        <pc:chgData name="Matthew Pollock" userId="8ff06b81-9ca3-4948-aad5-dc53c9eba55d" providerId="ADAL" clId="{9D8E8197-DDB3-480B-AB22-5465D3A89776}" dt="2023-12-11T09:16:56.534" v="3" actId="2696"/>
        <pc:sldMkLst>
          <pc:docMk/>
          <pc:sldMk cId="2130013150" sldId="646"/>
        </pc:sldMkLst>
      </pc:sldChg>
      <pc:sldChg chg="del">
        <pc:chgData name="Matthew Pollock" userId="8ff06b81-9ca3-4948-aad5-dc53c9eba55d" providerId="ADAL" clId="{9D8E8197-DDB3-480B-AB22-5465D3A89776}" dt="2023-12-11T09:16:57.753" v="5" actId="2696"/>
        <pc:sldMkLst>
          <pc:docMk/>
          <pc:sldMk cId="3724592668" sldId="648"/>
        </pc:sldMkLst>
      </pc:sldChg>
      <pc:sldChg chg="del">
        <pc:chgData name="Matthew Pollock" userId="8ff06b81-9ca3-4948-aad5-dc53c9eba55d" providerId="ADAL" clId="{9D8E8197-DDB3-480B-AB22-5465D3A89776}" dt="2023-12-11T09:16:56.862" v="4" actId="2696"/>
        <pc:sldMkLst>
          <pc:docMk/>
          <pc:sldMk cId="2464626396" sldId="649"/>
        </pc:sldMkLst>
      </pc:sldChg>
      <pc:sldChg chg="del">
        <pc:chgData name="Matthew Pollock" userId="8ff06b81-9ca3-4948-aad5-dc53c9eba55d" providerId="ADAL" clId="{9D8E8197-DDB3-480B-AB22-5465D3A89776}" dt="2023-12-11T09:16:52.472" v="1" actId="2696"/>
        <pc:sldMkLst>
          <pc:docMk/>
          <pc:sldMk cId="2340186278" sldId="651"/>
        </pc:sldMkLst>
      </pc:sldChg>
      <pc:sldChg chg="del">
        <pc:chgData name="Matthew Pollock" userId="8ff06b81-9ca3-4948-aad5-dc53c9eba55d" providerId="ADAL" clId="{9D8E8197-DDB3-480B-AB22-5465D3A89776}" dt="2023-12-11T09:16:58.300" v="6" actId="2696"/>
        <pc:sldMkLst>
          <pc:docMk/>
          <pc:sldMk cId="611337953" sldId="652"/>
        </pc:sldMkLst>
      </pc:sldChg>
      <pc:sldChg chg="del">
        <pc:chgData name="Matthew Pollock" userId="8ff06b81-9ca3-4948-aad5-dc53c9eba55d" providerId="ADAL" clId="{9D8E8197-DDB3-480B-AB22-5465D3A89776}" dt="2023-12-11T09:16:46.746" v="0" actId="2696"/>
        <pc:sldMkLst>
          <pc:docMk/>
          <pc:sldMk cId="4967858" sldId="6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92D07-5CB1-4B87-A762-1E996DEABEAA}" type="datetimeFigureOut">
              <a:rPr lang="en-GB" smtClean="0"/>
              <a:t>11/12/2023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C5A15-D02E-4A33-BB59-6465568DFA16}" type="slidenum">
              <a:rPr lang="en-GB" smtClean="0"/>
              <a:t>‹#›</a:t>
            </a:fld>
            <a:endParaRPr lang="en-GB"/>
          </a:p>
        </p:txBody>
      </p:sp>
    </p:spTree>
    <p:extLst>
      <p:ext uri="{BB962C8B-B14F-4D97-AF65-F5344CB8AC3E}">
        <p14:creationId xmlns:p14="http://schemas.microsoft.com/office/powerpoint/2010/main" val="3299355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0C80-ACE7-4F1F-BA27-94A7628331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61C0E9-F3A1-4E4A-A267-FBF03C895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E94967-1D93-46D5-B1A8-FA5CC3BD26BB}"/>
              </a:ext>
            </a:extLst>
          </p:cNvPr>
          <p:cNvSpPr>
            <a:spLocks noGrp="1"/>
          </p:cNvSpPr>
          <p:nvPr>
            <p:ph type="dt" sz="half" idx="10"/>
          </p:nvPr>
        </p:nvSpPr>
        <p:spPr/>
        <p:txBody>
          <a:bodyPr/>
          <a:lstStyle/>
          <a:p>
            <a:fld id="{0DBBBC36-6E7A-48D5-A858-004CBC650AC6}" type="datetimeFigureOut">
              <a:rPr lang="en-GB" smtClean="0"/>
              <a:t>11/12/2023</a:t>
            </a:fld>
            <a:endParaRPr lang="en-GB"/>
          </a:p>
        </p:txBody>
      </p:sp>
      <p:sp>
        <p:nvSpPr>
          <p:cNvPr id="5" name="Footer Placeholder 4">
            <a:extLst>
              <a:ext uri="{FF2B5EF4-FFF2-40B4-BE49-F238E27FC236}">
                <a16:creationId xmlns:a16="http://schemas.microsoft.com/office/drawing/2014/main" id="{A2913F2B-E5BF-4390-BDD6-5B2730FC42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2B6ED0-059F-4D4C-A3BB-A54E31F099FF}"/>
              </a:ext>
            </a:extLst>
          </p:cNvPr>
          <p:cNvSpPr>
            <a:spLocks noGrp="1"/>
          </p:cNvSpPr>
          <p:nvPr>
            <p:ph type="sldNum" sz="quarter" idx="12"/>
          </p:nvPr>
        </p:nvSpPr>
        <p:spPr/>
        <p:txBody>
          <a:bodyPr/>
          <a:lstStyle/>
          <a:p>
            <a:fld id="{B0426347-56CA-4A31-BEB0-CDC9205CB021}" type="slidenum">
              <a:rPr lang="en-GB" smtClean="0"/>
              <a:t>‹#›</a:t>
            </a:fld>
            <a:endParaRPr lang="en-GB"/>
          </a:p>
        </p:txBody>
      </p:sp>
    </p:spTree>
    <p:extLst>
      <p:ext uri="{BB962C8B-B14F-4D97-AF65-F5344CB8AC3E}">
        <p14:creationId xmlns:p14="http://schemas.microsoft.com/office/powerpoint/2010/main" val="286073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42D0-B848-4FC6-93FA-5B8373F820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E79F00-430C-4AD8-8768-3F522FBCC0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A4612B-EA7C-4946-899B-F4370D2AF6F3}"/>
              </a:ext>
            </a:extLst>
          </p:cNvPr>
          <p:cNvSpPr>
            <a:spLocks noGrp="1"/>
          </p:cNvSpPr>
          <p:nvPr>
            <p:ph type="dt" sz="half" idx="10"/>
          </p:nvPr>
        </p:nvSpPr>
        <p:spPr/>
        <p:txBody>
          <a:bodyPr/>
          <a:lstStyle/>
          <a:p>
            <a:fld id="{0DBBBC36-6E7A-48D5-A858-004CBC650AC6}" type="datetimeFigureOut">
              <a:rPr lang="en-GB" smtClean="0"/>
              <a:t>11/12/2023</a:t>
            </a:fld>
            <a:endParaRPr lang="en-GB"/>
          </a:p>
        </p:txBody>
      </p:sp>
      <p:sp>
        <p:nvSpPr>
          <p:cNvPr id="5" name="Footer Placeholder 4">
            <a:extLst>
              <a:ext uri="{FF2B5EF4-FFF2-40B4-BE49-F238E27FC236}">
                <a16:creationId xmlns:a16="http://schemas.microsoft.com/office/drawing/2014/main" id="{E11889F3-9805-4543-807E-786E0C7668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83ABF8-2E10-4FAA-907B-C61CA38BEE2C}"/>
              </a:ext>
            </a:extLst>
          </p:cNvPr>
          <p:cNvSpPr>
            <a:spLocks noGrp="1"/>
          </p:cNvSpPr>
          <p:nvPr>
            <p:ph type="sldNum" sz="quarter" idx="12"/>
          </p:nvPr>
        </p:nvSpPr>
        <p:spPr/>
        <p:txBody>
          <a:bodyPr/>
          <a:lstStyle/>
          <a:p>
            <a:fld id="{B0426347-56CA-4A31-BEB0-CDC9205CB021}" type="slidenum">
              <a:rPr lang="en-GB" smtClean="0"/>
              <a:t>‹#›</a:t>
            </a:fld>
            <a:endParaRPr lang="en-GB"/>
          </a:p>
        </p:txBody>
      </p:sp>
    </p:spTree>
    <p:extLst>
      <p:ext uri="{BB962C8B-B14F-4D97-AF65-F5344CB8AC3E}">
        <p14:creationId xmlns:p14="http://schemas.microsoft.com/office/powerpoint/2010/main" val="1574230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7E8484-ACCD-48F7-9021-92F49B2CBE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BC8895-7DA1-4758-B21C-6E1F05D239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46389E-5F85-45A7-97B0-2109F5EAB701}"/>
              </a:ext>
            </a:extLst>
          </p:cNvPr>
          <p:cNvSpPr>
            <a:spLocks noGrp="1"/>
          </p:cNvSpPr>
          <p:nvPr>
            <p:ph type="dt" sz="half" idx="10"/>
          </p:nvPr>
        </p:nvSpPr>
        <p:spPr/>
        <p:txBody>
          <a:bodyPr/>
          <a:lstStyle/>
          <a:p>
            <a:fld id="{0DBBBC36-6E7A-48D5-A858-004CBC650AC6}" type="datetimeFigureOut">
              <a:rPr lang="en-GB" smtClean="0"/>
              <a:t>11/12/2023</a:t>
            </a:fld>
            <a:endParaRPr lang="en-GB"/>
          </a:p>
        </p:txBody>
      </p:sp>
      <p:sp>
        <p:nvSpPr>
          <p:cNvPr id="5" name="Footer Placeholder 4">
            <a:extLst>
              <a:ext uri="{FF2B5EF4-FFF2-40B4-BE49-F238E27FC236}">
                <a16:creationId xmlns:a16="http://schemas.microsoft.com/office/drawing/2014/main" id="{D3E83E6B-409F-435C-BB9C-918B9F7523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0852B4-CDE0-450B-AEAF-13ECB9EBE882}"/>
              </a:ext>
            </a:extLst>
          </p:cNvPr>
          <p:cNvSpPr>
            <a:spLocks noGrp="1"/>
          </p:cNvSpPr>
          <p:nvPr>
            <p:ph type="sldNum" sz="quarter" idx="12"/>
          </p:nvPr>
        </p:nvSpPr>
        <p:spPr/>
        <p:txBody>
          <a:bodyPr/>
          <a:lstStyle/>
          <a:p>
            <a:fld id="{B0426347-56CA-4A31-BEB0-CDC9205CB021}" type="slidenum">
              <a:rPr lang="en-GB" smtClean="0"/>
              <a:t>‹#›</a:t>
            </a:fld>
            <a:endParaRPr lang="en-GB"/>
          </a:p>
        </p:txBody>
      </p:sp>
    </p:spTree>
    <p:extLst>
      <p:ext uri="{BB962C8B-B14F-4D97-AF65-F5344CB8AC3E}">
        <p14:creationId xmlns:p14="http://schemas.microsoft.com/office/powerpoint/2010/main" val="365844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47AE-05D7-482A-B48A-6B3ACB86E5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8A0492-848F-440E-A85B-F89B0F6427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8414A1-316F-4297-9B74-636847BDB321}"/>
              </a:ext>
            </a:extLst>
          </p:cNvPr>
          <p:cNvSpPr>
            <a:spLocks noGrp="1"/>
          </p:cNvSpPr>
          <p:nvPr>
            <p:ph type="dt" sz="half" idx="10"/>
          </p:nvPr>
        </p:nvSpPr>
        <p:spPr/>
        <p:txBody>
          <a:bodyPr/>
          <a:lstStyle/>
          <a:p>
            <a:fld id="{0DBBBC36-6E7A-48D5-A858-004CBC650AC6}" type="datetimeFigureOut">
              <a:rPr lang="en-GB" smtClean="0"/>
              <a:t>11/12/2023</a:t>
            </a:fld>
            <a:endParaRPr lang="en-GB"/>
          </a:p>
        </p:txBody>
      </p:sp>
      <p:sp>
        <p:nvSpPr>
          <p:cNvPr id="5" name="Footer Placeholder 4">
            <a:extLst>
              <a:ext uri="{FF2B5EF4-FFF2-40B4-BE49-F238E27FC236}">
                <a16:creationId xmlns:a16="http://schemas.microsoft.com/office/drawing/2014/main" id="{AD379241-2AE2-4A8E-8177-5227E90D15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FA9611-66B5-4310-A509-5452ADA07627}"/>
              </a:ext>
            </a:extLst>
          </p:cNvPr>
          <p:cNvSpPr>
            <a:spLocks noGrp="1"/>
          </p:cNvSpPr>
          <p:nvPr>
            <p:ph type="sldNum" sz="quarter" idx="12"/>
          </p:nvPr>
        </p:nvSpPr>
        <p:spPr/>
        <p:txBody>
          <a:bodyPr/>
          <a:lstStyle/>
          <a:p>
            <a:fld id="{B0426347-56CA-4A31-BEB0-CDC9205CB021}" type="slidenum">
              <a:rPr lang="en-GB" smtClean="0"/>
              <a:t>‹#›</a:t>
            </a:fld>
            <a:endParaRPr lang="en-GB"/>
          </a:p>
        </p:txBody>
      </p:sp>
    </p:spTree>
    <p:extLst>
      <p:ext uri="{BB962C8B-B14F-4D97-AF65-F5344CB8AC3E}">
        <p14:creationId xmlns:p14="http://schemas.microsoft.com/office/powerpoint/2010/main" val="296561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9D70-A60F-4CB8-AE1E-424005CB7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87D068-0739-4C16-8FC0-80EC639AEC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C18118-3D8A-4F8F-A1D2-EA14C30B7483}"/>
              </a:ext>
            </a:extLst>
          </p:cNvPr>
          <p:cNvSpPr>
            <a:spLocks noGrp="1"/>
          </p:cNvSpPr>
          <p:nvPr>
            <p:ph type="dt" sz="half" idx="10"/>
          </p:nvPr>
        </p:nvSpPr>
        <p:spPr/>
        <p:txBody>
          <a:bodyPr/>
          <a:lstStyle/>
          <a:p>
            <a:fld id="{0DBBBC36-6E7A-48D5-A858-004CBC650AC6}" type="datetimeFigureOut">
              <a:rPr lang="en-GB" smtClean="0"/>
              <a:t>11/12/2023</a:t>
            </a:fld>
            <a:endParaRPr lang="en-GB"/>
          </a:p>
        </p:txBody>
      </p:sp>
      <p:sp>
        <p:nvSpPr>
          <p:cNvPr id="5" name="Footer Placeholder 4">
            <a:extLst>
              <a:ext uri="{FF2B5EF4-FFF2-40B4-BE49-F238E27FC236}">
                <a16:creationId xmlns:a16="http://schemas.microsoft.com/office/drawing/2014/main" id="{30750CA4-BA8D-4C70-BE0C-DEE8219602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B5913A-9B82-42F8-94C2-7EC044628623}"/>
              </a:ext>
            </a:extLst>
          </p:cNvPr>
          <p:cNvSpPr>
            <a:spLocks noGrp="1"/>
          </p:cNvSpPr>
          <p:nvPr>
            <p:ph type="sldNum" sz="quarter" idx="12"/>
          </p:nvPr>
        </p:nvSpPr>
        <p:spPr/>
        <p:txBody>
          <a:bodyPr/>
          <a:lstStyle/>
          <a:p>
            <a:fld id="{B0426347-56CA-4A31-BEB0-CDC9205CB021}" type="slidenum">
              <a:rPr lang="en-GB" smtClean="0"/>
              <a:t>‹#›</a:t>
            </a:fld>
            <a:endParaRPr lang="en-GB"/>
          </a:p>
        </p:txBody>
      </p:sp>
    </p:spTree>
    <p:extLst>
      <p:ext uri="{BB962C8B-B14F-4D97-AF65-F5344CB8AC3E}">
        <p14:creationId xmlns:p14="http://schemas.microsoft.com/office/powerpoint/2010/main" val="336386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9CCB-8C56-4D88-9031-5972356070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E00262-35E9-43BF-93DA-74F31509F6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2E1937-1159-4AFC-B7C4-3462F05833B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1B5A38-99AD-4E90-903C-75CB8D90DAB0}"/>
              </a:ext>
            </a:extLst>
          </p:cNvPr>
          <p:cNvSpPr>
            <a:spLocks noGrp="1"/>
          </p:cNvSpPr>
          <p:nvPr>
            <p:ph type="dt" sz="half" idx="10"/>
          </p:nvPr>
        </p:nvSpPr>
        <p:spPr/>
        <p:txBody>
          <a:bodyPr/>
          <a:lstStyle/>
          <a:p>
            <a:fld id="{0DBBBC36-6E7A-48D5-A858-004CBC650AC6}" type="datetimeFigureOut">
              <a:rPr lang="en-GB" smtClean="0"/>
              <a:t>11/12/2023</a:t>
            </a:fld>
            <a:endParaRPr lang="en-GB"/>
          </a:p>
        </p:txBody>
      </p:sp>
      <p:sp>
        <p:nvSpPr>
          <p:cNvPr id="6" name="Footer Placeholder 5">
            <a:extLst>
              <a:ext uri="{FF2B5EF4-FFF2-40B4-BE49-F238E27FC236}">
                <a16:creationId xmlns:a16="http://schemas.microsoft.com/office/drawing/2014/main" id="{76338EF1-07AF-428A-8D26-5B3CB728BA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58055A-5AE5-47AB-B3AC-C2D3A5250A0C}"/>
              </a:ext>
            </a:extLst>
          </p:cNvPr>
          <p:cNvSpPr>
            <a:spLocks noGrp="1"/>
          </p:cNvSpPr>
          <p:nvPr>
            <p:ph type="sldNum" sz="quarter" idx="12"/>
          </p:nvPr>
        </p:nvSpPr>
        <p:spPr/>
        <p:txBody>
          <a:bodyPr/>
          <a:lstStyle/>
          <a:p>
            <a:fld id="{B0426347-56CA-4A31-BEB0-CDC9205CB021}" type="slidenum">
              <a:rPr lang="en-GB" smtClean="0"/>
              <a:t>‹#›</a:t>
            </a:fld>
            <a:endParaRPr lang="en-GB"/>
          </a:p>
        </p:txBody>
      </p:sp>
    </p:spTree>
    <p:extLst>
      <p:ext uri="{BB962C8B-B14F-4D97-AF65-F5344CB8AC3E}">
        <p14:creationId xmlns:p14="http://schemas.microsoft.com/office/powerpoint/2010/main" val="409825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E72C7-F7A2-4036-942F-1D5FF88AF1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F2BEC0-FCB8-4A5F-B139-5943EA2753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D28606-96D2-4EB3-9F0B-8717BE71CE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0BF80C8-A46C-4C48-B518-EA967D4007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91B402-1549-4F0B-84EE-271A67A9CD9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AE0587-3586-4077-BFFC-64276F5841A1}"/>
              </a:ext>
            </a:extLst>
          </p:cNvPr>
          <p:cNvSpPr>
            <a:spLocks noGrp="1"/>
          </p:cNvSpPr>
          <p:nvPr>
            <p:ph type="dt" sz="half" idx="10"/>
          </p:nvPr>
        </p:nvSpPr>
        <p:spPr/>
        <p:txBody>
          <a:bodyPr/>
          <a:lstStyle/>
          <a:p>
            <a:fld id="{0DBBBC36-6E7A-48D5-A858-004CBC650AC6}" type="datetimeFigureOut">
              <a:rPr lang="en-GB" smtClean="0"/>
              <a:t>11/12/2023</a:t>
            </a:fld>
            <a:endParaRPr lang="en-GB"/>
          </a:p>
        </p:txBody>
      </p:sp>
      <p:sp>
        <p:nvSpPr>
          <p:cNvPr id="8" name="Footer Placeholder 7">
            <a:extLst>
              <a:ext uri="{FF2B5EF4-FFF2-40B4-BE49-F238E27FC236}">
                <a16:creationId xmlns:a16="http://schemas.microsoft.com/office/drawing/2014/main" id="{6637FD13-404F-4637-A97E-6EAC506C84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348969-86F3-4524-BDBE-887041030945}"/>
              </a:ext>
            </a:extLst>
          </p:cNvPr>
          <p:cNvSpPr>
            <a:spLocks noGrp="1"/>
          </p:cNvSpPr>
          <p:nvPr>
            <p:ph type="sldNum" sz="quarter" idx="12"/>
          </p:nvPr>
        </p:nvSpPr>
        <p:spPr/>
        <p:txBody>
          <a:bodyPr/>
          <a:lstStyle/>
          <a:p>
            <a:fld id="{B0426347-56CA-4A31-BEB0-CDC9205CB021}" type="slidenum">
              <a:rPr lang="en-GB" smtClean="0"/>
              <a:t>‹#›</a:t>
            </a:fld>
            <a:endParaRPr lang="en-GB"/>
          </a:p>
        </p:txBody>
      </p:sp>
    </p:spTree>
    <p:extLst>
      <p:ext uri="{BB962C8B-B14F-4D97-AF65-F5344CB8AC3E}">
        <p14:creationId xmlns:p14="http://schemas.microsoft.com/office/powerpoint/2010/main" val="11465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D0C9-EB06-4B23-980C-2F89918166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42BDE8-21AE-4407-8AEA-106FE60FAB61}"/>
              </a:ext>
            </a:extLst>
          </p:cNvPr>
          <p:cNvSpPr>
            <a:spLocks noGrp="1"/>
          </p:cNvSpPr>
          <p:nvPr>
            <p:ph type="dt" sz="half" idx="10"/>
          </p:nvPr>
        </p:nvSpPr>
        <p:spPr/>
        <p:txBody>
          <a:bodyPr/>
          <a:lstStyle/>
          <a:p>
            <a:fld id="{0DBBBC36-6E7A-48D5-A858-004CBC650AC6}" type="datetimeFigureOut">
              <a:rPr lang="en-GB" smtClean="0"/>
              <a:t>11/12/2023</a:t>
            </a:fld>
            <a:endParaRPr lang="en-GB"/>
          </a:p>
        </p:txBody>
      </p:sp>
      <p:sp>
        <p:nvSpPr>
          <p:cNvPr id="4" name="Footer Placeholder 3">
            <a:extLst>
              <a:ext uri="{FF2B5EF4-FFF2-40B4-BE49-F238E27FC236}">
                <a16:creationId xmlns:a16="http://schemas.microsoft.com/office/drawing/2014/main" id="{13920CE2-3600-4351-A8E9-C7E3305259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C09D497-B2FA-4F90-A0CA-A337A807A4BE}"/>
              </a:ext>
            </a:extLst>
          </p:cNvPr>
          <p:cNvSpPr>
            <a:spLocks noGrp="1"/>
          </p:cNvSpPr>
          <p:nvPr>
            <p:ph type="sldNum" sz="quarter" idx="12"/>
          </p:nvPr>
        </p:nvSpPr>
        <p:spPr/>
        <p:txBody>
          <a:bodyPr/>
          <a:lstStyle/>
          <a:p>
            <a:fld id="{B0426347-56CA-4A31-BEB0-CDC9205CB021}" type="slidenum">
              <a:rPr lang="en-GB" smtClean="0"/>
              <a:t>‹#›</a:t>
            </a:fld>
            <a:endParaRPr lang="en-GB"/>
          </a:p>
        </p:txBody>
      </p:sp>
    </p:spTree>
    <p:extLst>
      <p:ext uri="{BB962C8B-B14F-4D97-AF65-F5344CB8AC3E}">
        <p14:creationId xmlns:p14="http://schemas.microsoft.com/office/powerpoint/2010/main" val="21240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5A8ECD-B75F-4E78-BFEF-6408BD0810D0}"/>
              </a:ext>
            </a:extLst>
          </p:cNvPr>
          <p:cNvSpPr>
            <a:spLocks noGrp="1"/>
          </p:cNvSpPr>
          <p:nvPr>
            <p:ph type="dt" sz="half" idx="10"/>
          </p:nvPr>
        </p:nvSpPr>
        <p:spPr/>
        <p:txBody>
          <a:bodyPr/>
          <a:lstStyle/>
          <a:p>
            <a:fld id="{0DBBBC36-6E7A-48D5-A858-004CBC650AC6}" type="datetimeFigureOut">
              <a:rPr lang="en-GB" smtClean="0"/>
              <a:t>11/12/2023</a:t>
            </a:fld>
            <a:endParaRPr lang="en-GB"/>
          </a:p>
        </p:txBody>
      </p:sp>
      <p:sp>
        <p:nvSpPr>
          <p:cNvPr id="3" name="Footer Placeholder 2">
            <a:extLst>
              <a:ext uri="{FF2B5EF4-FFF2-40B4-BE49-F238E27FC236}">
                <a16:creationId xmlns:a16="http://schemas.microsoft.com/office/drawing/2014/main" id="{011E6C42-1317-4770-BE9D-7EA205701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4C57C6-C8AB-400C-9FB9-83D41DB3D8E1}"/>
              </a:ext>
            </a:extLst>
          </p:cNvPr>
          <p:cNvSpPr>
            <a:spLocks noGrp="1"/>
          </p:cNvSpPr>
          <p:nvPr>
            <p:ph type="sldNum" sz="quarter" idx="12"/>
          </p:nvPr>
        </p:nvSpPr>
        <p:spPr/>
        <p:txBody>
          <a:bodyPr/>
          <a:lstStyle/>
          <a:p>
            <a:fld id="{B0426347-56CA-4A31-BEB0-CDC9205CB021}" type="slidenum">
              <a:rPr lang="en-GB" smtClean="0"/>
              <a:t>‹#›</a:t>
            </a:fld>
            <a:endParaRPr lang="en-GB"/>
          </a:p>
        </p:txBody>
      </p:sp>
    </p:spTree>
    <p:extLst>
      <p:ext uri="{BB962C8B-B14F-4D97-AF65-F5344CB8AC3E}">
        <p14:creationId xmlns:p14="http://schemas.microsoft.com/office/powerpoint/2010/main" val="339681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07F9-9891-4C7F-A890-480FDBAA34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A4463E-73FB-4B44-8298-B05CE91D5D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8A885F-ECA6-492E-B081-474107F39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3E864F-6B63-4A7D-B620-03D41EA65FDC}"/>
              </a:ext>
            </a:extLst>
          </p:cNvPr>
          <p:cNvSpPr>
            <a:spLocks noGrp="1"/>
          </p:cNvSpPr>
          <p:nvPr>
            <p:ph type="dt" sz="half" idx="10"/>
          </p:nvPr>
        </p:nvSpPr>
        <p:spPr/>
        <p:txBody>
          <a:bodyPr/>
          <a:lstStyle/>
          <a:p>
            <a:fld id="{0DBBBC36-6E7A-48D5-A858-004CBC650AC6}" type="datetimeFigureOut">
              <a:rPr lang="en-GB" smtClean="0"/>
              <a:t>11/12/2023</a:t>
            </a:fld>
            <a:endParaRPr lang="en-GB"/>
          </a:p>
        </p:txBody>
      </p:sp>
      <p:sp>
        <p:nvSpPr>
          <p:cNvPr id="6" name="Footer Placeholder 5">
            <a:extLst>
              <a:ext uri="{FF2B5EF4-FFF2-40B4-BE49-F238E27FC236}">
                <a16:creationId xmlns:a16="http://schemas.microsoft.com/office/drawing/2014/main" id="{C2FF1A44-82B1-4498-AEEE-3D7C8CFB99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970D97-4C79-420B-97CA-AE673F4F5F29}"/>
              </a:ext>
            </a:extLst>
          </p:cNvPr>
          <p:cNvSpPr>
            <a:spLocks noGrp="1"/>
          </p:cNvSpPr>
          <p:nvPr>
            <p:ph type="sldNum" sz="quarter" idx="12"/>
          </p:nvPr>
        </p:nvSpPr>
        <p:spPr/>
        <p:txBody>
          <a:bodyPr/>
          <a:lstStyle/>
          <a:p>
            <a:fld id="{B0426347-56CA-4A31-BEB0-CDC9205CB021}" type="slidenum">
              <a:rPr lang="en-GB" smtClean="0"/>
              <a:t>‹#›</a:t>
            </a:fld>
            <a:endParaRPr lang="en-GB"/>
          </a:p>
        </p:txBody>
      </p:sp>
    </p:spTree>
    <p:extLst>
      <p:ext uri="{BB962C8B-B14F-4D97-AF65-F5344CB8AC3E}">
        <p14:creationId xmlns:p14="http://schemas.microsoft.com/office/powerpoint/2010/main" val="210583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5852C-0993-4101-9135-4ED1EA1A12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9E370A-A897-489E-AD81-F341F8F98C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879A436-BAAC-4B5E-940C-64ED269A4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9E449A-3580-4994-9C8A-539E97EE9FFE}"/>
              </a:ext>
            </a:extLst>
          </p:cNvPr>
          <p:cNvSpPr>
            <a:spLocks noGrp="1"/>
          </p:cNvSpPr>
          <p:nvPr>
            <p:ph type="dt" sz="half" idx="10"/>
          </p:nvPr>
        </p:nvSpPr>
        <p:spPr/>
        <p:txBody>
          <a:bodyPr/>
          <a:lstStyle/>
          <a:p>
            <a:fld id="{0DBBBC36-6E7A-48D5-A858-004CBC650AC6}" type="datetimeFigureOut">
              <a:rPr lang="en-GB" smtClean="0"/>
              <a:t>11/12/2023</a:t>
            </a:fld>
            <a:endParaRPr lang="en-GB"/>
          </a:p>
        </p:txBody>
      </p:sp>
      <p:sp>
        <p:nvSpPr>
          <p:cNvPr id="6" name="Footer Placeholder 5">
            <a:extLst>
              <a:ext uri="{FF2B5EF4-FFF2-40B4-BE49-F238E27FC236}">
                <a16:creationId xmlns:a16="http://schemas.microsoft.com/office/drawing/2014/main" id="{47564EB8-4441-4D26-8F79-884723409D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F24E6F-9522-4180-B686-7AB879D828E4}"/>
              </a:ext>
            </a:extLst>
          </p:cNvPr>
          <p:cNvSpPr>
            <a:spLocks noGrp="1"/>
          </p:cNvSpPr>
          <p:nvPr>
            <p:ph type="sldNum" sz="quarter" idx="12"/>
          </p:nvPr>
        </p:nvSpPr>
        <p:spPr/>
        <p:txBody>
          <a:bodyPr/>
          <a:lstStyle/>
          <a:p>
            <a:fld id="{B0426347-56CA-4A31-BEB0-CDC9205CB021}" type="slidenum">
              <a:rPr lang="en-GB" smtClean="0"/>
              <a:t>‹#›</a:t>
            </a:fld>
            <a:endParaRPr lang="en-GB"/>
          </a:p>
        </p:txBody>
      </p:sp>
    </p:spTree>
    <p:extLst>
      <p:ext uri="{BB962C8B-B14F-4D97-AF65-F5344CB8AC3E}">
        <p14:creationId xmlns:p14="http://schemas.microsoft.com/office/powerpoint/2010/main" val="130439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F7D5E0-FE09-41CA-82E6-0F3E0265F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5C11AB-C44F-40CC-A80A-73FBFD512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36E10F-7B05-476A-AA4A-2123A4DE1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BBC36-6E7A-48D5-A858-004CBC650AC6}" type="datetimeFigureOut">
              <a:rPr lang="en-GB" smtClean="0"/>
              <a:t>11/12/2023</a:t>
            </a:fld>
            <a:endParaRPr lang="en-GB"/>
          </a:p>
        </p:txBody>
      </p:sp>
      <p:sp>
        <p:nvSpPr>
          <p:cNvPr id="5" name="Footer Placeholder 4">
            <a:extLst>
              <a:ext uri="{FF2B5EF4-FFF2-40B4-BE49-F238E27FC236}">
                <a16:creationId xmlns:a16="http://schemas.microsoft.com/office/drawing/2014/main" id="{66EFB57A-0135-439B-8963-27457D5726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AA8853-7A73-4734-AFF8-21C4F6003C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26347-56CA-4A31-BEB0-CDC9205CB021}" type="slidenum">
              <a:rPr lang="en-GB" smtClean="0"/>
              <a:t>‹#›</a:t>
            </a:fld>
            <a:endParaRPr lang="en-GB"/>
          </a:p>
        </p:txBody>
      </p:sp>
    </p:spTree>
    <p:extLst>
      <p:ext uri="{BB962C8B-B14F-4D97-AF65-F5344CB8AC3E}">
        <p14:creationId xmlns:p14="http://schemas.microsoft.com/office/powerpoint/2010/main" val="193455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CHE_7QeRUc"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revisechemistry.uk/GCSE/AQA/RequiredPracticals/practical3.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ocshapegroup15"/>
          <p:cNvGrpSpPr>
            <a:grpSpLocks/>
          </p:cNvGrpSpPr>
          <p:nvPr/>
        </p:nvGrpSpPr>
        <p:grpSpPr bwMode="auto">
          <a:xfrm>
            <a:off x="1793323" y="6120295"/>
            <a:ext cx="8953500" cy="547688"/>
            <a:chOff x="2604" y="2001"/>
            <a:chExt cx="14100" cy="863"/>
          </a:xfrm>
        </p:grpSpPr>
        <p:sp>
          <p:nvSpPr>
            <p:cNvPr id="3" name="docshape16"/>
            <p:cNvSpPr>
              <a:spLocks noChangeArrowheads="1"/>
            </p:cNvSpPr>
            <p:nvPr/>
          </p:nvSpPr>
          <p:spPr bwMode="auto">
            <a:xfrm>
              <a:off x="2604" y="2099"/>
              <a:ext cx="14100" cy="615"/>
            </a:xfrm>
            <a:prstGeom prst="rect">
              <a:avLst/>
            </a:prstGeom>
            <a:solidFill>
              <a:srgbClr val="6F2F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 name="docshape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 y="2000"/>
              <a:ext cx="2306" cy="863"/>
            </a:xfrm>
            <a:prstGeom prst="rect">
              <a:avLst/>
            </a:prstGeom>
            <a:noFill/>
            <a:extLst>
              <a:ext uri="{909E8E84-426E-40DD-AFC4-6F175D3DCCD1}">
                <a14:hiddenFill xmlns:a14="http://schemas.microsoft.com/office/drawing/2010/main">
                  <a:solidFill>
                    <a:srgbClr val="FFFFFF"/>
                  </a:solidFill>
                </a14:hiddenFill>
              </a:ext>
            </a:extLst>
          </p:spPr>
        </p:pic>
        <p:pic>
          <p:nvPicPr>
            <p:cNvPr id="5" name="docshape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 y="2000"/>
              <a:ext cx="710" cy="863"/>
            </a:xfrm>
            <a:prstGeom prst="rect">
              <a:avLst/>
            </a:prstGeom>
            <a:noFill/>
            <a:extLst>
              <a:ext uri="{909E8E84-426E-40DD-AFC4-6F175D3DCCD1}">
                <a14:hiddenFill xmlns:a14="http://schemas.microsoft.com/office/drawing/2010/main">
                  <a:solidFill>
                    <a:srgbClr val="FFFFFF"/>
                  </a:solidFill>
                </a14:hiddenFill>
              </a:ext>
            </a:extLst>
          </p:spPr>
        </p:pic>
        <p:pic>
          <p:nvPicPr>
            <p:cNvPr id="6" name="docshape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 y="2000"/>
              <a:ext cx="1857" cy="863"/>
            </a:xfrm>
            <a:prstGeom prst="rect">
              <a:avLst/>
            </a:prstGeom>
            <a:noFill/>
            <a:extLst>
              <a:ext uri="{909E8E84-426E-40DD-AFC4-6F175D3DCCD1}">
                <a14:hiddenFill xmlns:a14="http://schemas.microsoft.com/office/drawing/2010/main">
                  <a:solidFill>
                    <a:srgbClr val="FFFFFF"/>
                  </a:solidFill>
                </a14:hiddenFill>
              </a:ext>
            </a:extLst>
          </p:spPr>
        </p:pic>
        <p:pic>
          <p:nvPicPr>
            <p:cNvPr id="7" name="docshape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6" y="2000"/>
              <a:ext cx="710" cy="863"/>
            </a:xfrm>
            <a:prstGeom prst="rect">
              <a:avLst/>
            </a:prstGeom>
            <a:noFill/>
            <a:extLst>
              <a:ext uri="{909E8E84-426E-40DD-AFC4-6F175D3DCCD1}">
                <a14:hiddenFill xmlns:a14="http://schemas.microsoft.com/office/drawing/2010/main">
                  <a:solidFill>
                    <a:srgbClr val="FFFFFF"/>
                  </a:solidFill>
                </a14:hiddenFill>
              </a:ext>
            </a:extLst>
          </p:spPr>
        </p:pic>
        <p:pic>
          <p:nvPicPr>
            <p:cNvPr id="8" name="docshape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1" y="2000"/>
              <a:ext cx="2226" cy="863"/>
            </a:xfrm>
            <a:prstGeom prst="rect">
              <a:avLst/>
            </a:prstGeom>
            <a:noFill/>
            <a:extLst>
              <a:ext uri="{909E8E84-426E-40DD-AFC4-6F175D3DCCD1}">
                <a14:hiddenFill xmlns:a14="http://schemas.microsoft.com/office/drawing/2010/main">
                  <a:solidFill>
                    <a:srgbClr val="FFFFFF"/>
                  </a:solidFill>
                </a14:hiddenFill>
              </a:ext>
            </a:extLst>
          </p:spPr>
        </p:pic>
        <p:pic>
          <p:nvPicPr>
            <p:cNvPr id="9" name="docshape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8" y="2000"/>
              <a:ext cx="710" cy="863"/>
            </a:xfrm>
            <a:prstGeom prst="rect">
              <a:avLst/>
            </a:prstGeom>
            <a:noFill/>
            <a:extLst>
              <a:ext uri="{909E8E84-426E-40DD-AFC4-6F175D3DCCD1}">
                <a14:hiddenFill xmlns:a14="http://schemas.microsoft.com/office/drawing/2010/main">
                  <a:solidFill>
                    <a:srgbClr val="FFFFFF"/>
                  </a:solidFill>
                </a14:hiddenFill>
              </a:ext>
            </a:extLst>
          </p:spPr>
        </p:pic>
        <p:pic>
          <p:nvPicPr>
            <p:cNvPr id="10" name="docshape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72" y="2000"/>
              <a:ext cx="2145" cy="863"/>
            </a:xfrm>
            <a:prstGeom prst="rect">
              <a:avLst/>
            </a:prstGeom>
            <a:noFill/>
            <a:extLst>
              <a:ext uri="{909E8E84-426E-40DD-AFC4-6F175D3DCCD1}">
                <a14:hiddenFill xmlns:a14="http://schemas.microsoft.com/office/drawing/2010/main">
                  <a:solidFill>
                    <a:srgbClr val="FFFFFF"/>
                  </a:solidFill>
                </a14:hiddenFill>
              </a:ext>
            </a:extLst>
          </p:spPr>
        </p:pic>
        <p:sp>
          <p:nvSpPr>
            <p:cNvPr id="11" name="docshape24"/>
            <p:cNvSpPr txBox="1">
              <a:spLocks noChangeArrowheads="1"/>
            </p:cNvSpPr>
            <p:nvPr/>
          </p:nvSpPr>
          <p:spPr bwMode="auto">
            <a:xfrm>
              <a:off x="2604" y="2099"/>
              <a:ext cx="14100"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133475" algn="l"/>
                  <a:tab pos="1579563" algn="l"/>
                  <a:tab pos="2428875" algn="l"/>
                  <a:tab pos="2927350" algn="l"/>
                  <a:tab pos="4010025" algn="l"/>
                  <a:tab pos="4508500" algn="l"/>
                </a:tabLst>
                <a:defRPr>
                  <a:solidFill>
                    <a:schemeClr val="tx1"/>
                  </a:solidFill>
                  <a:latin typeface="Arial" panose="020B0604020202020204" pitchFamily="34" charset="0"/>
                </a:defRPr>
              </a:lvl1pPr>
              <a:lvl2pPr eaLnBrk="0" fontAlgn="base" hangingPunct="0">
                <a:spcBef>
                  <a:spcPct val="0"/>
                </a:spcBef>
                <a:spcAft>
                  <a:spcPct val="0"/>
                </a:spcAft>
                <a:tabLst>
                  <a:tab pos="1133475" algn="l"/>
                  <a:tab pos="1579563" algn="l"/>
                  <a:tab pos="2428875" algn="l"/>
                  <a:tab pos="2927350" algn="l"/>
                  <a:tab pos="4010025" algn="l"/>
                  <a:tab pos="4508500" algn="l"/>
                </a:tabLst>
                <a:defRPr>
                  <a:solidFill>
                    <a:schemeClr val="tx1"/>
                  </a:solidFill>
                  <a:latin typeface="Arial" panose="020B0604020202020204" pitchFamily="34" charset="0"/>
                </a:defRPr>
              </a:lvl2pPr>
              <a:lvl3pPr eaLnBrk="0" fontAlgn="base" hangingPunct="0">
                <a:spcBef>
                  <a:spcPct val="0"/>
                </a:spcBef>
                <a:spcAft>
                  <a:spcPct val="0"/>
                </a:spcAft>
                <a:tabLst>
                  <a:tab pos="1133475" algn="l"/>
                  <a:tab pos="1579563" algn="l"/>
                  <a:tab pos="2428875" algn="l"/>
                  <a:tab pos="2927350" algn="l"/>
                  <a:tab pos="4010025" algn="l"/>
                  <a:tab pos="4508500" algn="l"/>
                </a:tabLst>
                <a:defRPr>
                  <a:solidFill>
                    <a:schemeClr val="tx1"/>
                  </a:solidFill>
                  <a:latin typeface="Arial" panose="020B0604020202020204" pitchFamily="34" charset="0"/>
                </a:defRPr>
              </a:lvl3pPr>
              <a:lvl4pPr eaLnBrk="0" fontAlgn="base" hangingPunct="0">
                <a:spcBef>
                  <a:spcPct val="0"/>
                </a:spcBef>
                <a:spcAft>
                  <a:spcPct val="0"/>
                </a:spcAft>
                <a:tabLst>
                  <a:tab pos="1133475" algn="l"/>
                  <a:tab pos="1579563" algn="l"/>
                  <a:tab pos="2428875" algn="l"/>
                  <a:tab pos="2927350" algn="l"/>
                  <a:tab pos="4010025" algn="l"/>
                  <a:tab pos="4508500" algn="l"/>
                </a:tabLst>
                <a:defRPr>
                  <a:solidFill>
                    <a:schemeClr val="tx1"/>
                  </a:solidFill>
                  <a:latin typeface="Arial" panose="020B0604020202020204" pitchFamily="34" charset="0"/>
                </a:defRPr>
              </a:lvl4pPr>
              <a:lvl5pPr eaLnBrk="0" fontAlgn="base" hangingPunct="0">
                <a:spcBef>
                  <a:spcPct val="0"/>
                </a:spcBef>
                <a:spcAft>
                  <a:spcPct val="0"/>
                </a:spcAft>
                <a:tabLst>
                  <a:tab pos="1133475" algn="l"/>
                  <a:tab pos="1579563" algn="l"/>
                  <a:tab pos="2428875" algn="l"/>
                  <a:tab pos="2927350" algn="l"/>
                  <a:tab pos="4010025" algn="l"/>
                  <a:tab pos="4508500" algn="l"/>
                </a:tabLst>
                <a:defRPr>
                  <a:solidFill>
                    <a:schemeClr val="tx1"/>
                  </a:solidFill>
                  <a:latin typeface="Arial" panose="020B0604020202020204" pitchFamily="34" charset="0"/>
                </a:defRPr>
              </a:lvl5pPr>
              <a:lvl6pPr eaLnBrk="0" fontAlgn="base" hangingPunct="0">
                <a:spcBef>
                  <a:spcPct val="0"/>
                </a:spcBef>
                <a:spcAft>
                  <a:spcPct val="0"/>
                </a:spcAft>
                <a:tabLst>
                  <a:tab pos="1133475" algn="l"/>
                  <a:tab pos="1579563" algn="l"/>
                  <a:tab pos="2428875" algn="l"/>
                  <a:tab pos="2927350" algn="l"/>
                  <a:tab pos="4010025" algn="l"/>
                  <a:tab pos="4508500" algn="l"/>
                </a:tabLst>
                <a:defRPr>
                  <a:solidFill>
                    <a:schemeClr val="tx1"/>
                  </a:solidFill>
                  <a:latin typeface="Arial" panose="020B0604020202020204" pitchFamily="34" charset="0"/>
                </a:defRPr>
              </a:lvl6pPr>
              <a:lvl7pPr eaLnBrk="0" fontAlgn="base" hangingPunct="0">
                <a:spcBef>
                  <a:spcPct val="0"/>
                </a:spcBef>
                <a:spcAft>
                  <a:spcPct val="0"/>
                </a:spcAft>
                <a:tabLst>
                  <a:tab pos="1133475" algn="l"/>
                  <a:tab pos="1579563" algn="l"/>
                  <a:tab pos="2428875" algn="l"/>
                  <a:tab pos="2927350" algn="l"/>
                  <a:tab pos="4010025" algn="l"/>
                  <a:tab pos="4508500" algn="l"/>
                </a:tabLst>
                <a:defRPr>
                  <a:solidFill>
                    <a:schemeClr val="tx1"/>
                  </a:solidFill>
                  <a:latin typeface="Arial" panose="020B0604020202020204" pitchFamily="34" charset="0"/>
                </a:defRPr>
              </a:lvl7pPr>
              <a:lvl8pPr eaLnBrk="0" fontAlgn="base" hangingPunct="0">
                <a:spcBef>
                  <a:spcPct val="0"/>
                </a:spcBef>
                <a:spcAft>
                  <a:spcPct val="0"/>
                </a:spcAft>
                <a:tabLst>
                  <a:tab pos="1133475" algn="l"/>
                  <a:tab pos="1579563" algn="l"/>
                  <a:tab pos="2428875" algn="l"/>
                  <a:tab pos="2927350" algn="l"/>
                  <a:tab pos="4010025" algn="l"/>
                  <a:tab pos="4508500" algn="l"/>
                </a:tabLst>
                <a:defRPr>
                  <a:solidFill>
                    <a:schemeClr val="tx1"/>
                  </a:solidFill>
                  <a:latin typeface="Arial" panose="020B0604020202020204" pitchFamily="34" charset="0"/>
                </a:defRPr>
              </a:lvl8pPr>
              <a:lvl9pPr eaLnBrk="0" fontAlgn="base" hangingPunct="0">
                <a:spcBef>
                  <a:spcPct val="0"/>
                </a:spcBef>
                <a:spcAft>
                  <a:spcPct val="0"/>
                </a:spcAft>
                <a:tabLst>
                  <a:tab pos="1133475" algn="l"/>
                  <a:tab pos="1579563" algn="l"/>
                  <a:tab pos="2428875" algn="l"/>
                  <a:tab pos="2927350" algn="l"/>
                  <a:tab pos="4010025" algn="l"/>
                  <a:tab pos="45085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133475" algn="l"/>
                  <a:tab pos="1579563" algn="l"/>
                  <a:tab pos="2428875" algn="l"/>
                  <a:tab pos="2927350" algn="l"/>
                  <a:tab pos="4010025" algn="l"/>
                  <a:tab pos="4508500" algn="l"/>
                </a:tabLst>
              </a:pPr>
              <a:r>
                <a:rPr kumimoji="0" lang="en-US" altLang="en-US" sz="1900" b="0" i="0" u="none" strike="noStrike" cap="none" normalizeH="0" baseline="0" dirty="0">
                  <a:ln>
                    <a:noFill/>
                  </a:ln>
                  <a:solidFill>
                    <a:srgbClr val="FFFFFF"/>
                  </a:solidFill>
                  <a:effectLst/>
                  <a:latin typeface="Arial" panose="020B0604020202020204" pitchFamily="34" charset="0"/>
                  <a:ea typeface="Calibri" panose="020F0502020204030204" pitchFamily="34" charset="0"/>
                </a:rPr>
                <a:t>Wisdom	–	Hope	–	Service	–	Resilience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12" name="image13.jpeg" descr="cid:image002.png@01D73CDB.868CFC90"/>
          <p:cNvPicPr/>
          <p:nvPr/>
        </p:nvPicPr>
        <p:blipFill>
          <a:blip r:embed="rId7" cstate="print"/>
          <a:stretch>
            <a:fillRect/>
          </a:stretch>
        </p:blipFill>
        <p:spPr>
          <a:xfrm>
            <a:off x="3643713" y="5001480"/>
            <a:ext cx="5191760" cy="1023620"/>
          </a:xfrm>
          <a:prstGeom prst="rect">
            <a:avLst/>
          </a:prstGeom>
        </p:spPr>
      </p:pic>
      <p:sp>
        <p:nvSpPr>
          <p:cNvPr id="14" name="Rectangle 31">
            <a:extLst>
              <a:ext uri="{FF2B5EF4-FFF2-40B4-BE49-F238E27FC236}">
                <a16:creationId xmlns:a16="http://schemas.microsoft.com/office/drawing/2014/main" id="{06FCCA9C-0BD4-03EE-5502-6D74E7F89C02}"/>
              </a:ext>
            </a:extLst>
          </p:cNvPr>
          <p:cNvSpPr>
            <a:spLocks noChangeArrowheads="1"/>
          </p:cNvSpPr>
          <p:nvPr/>
        </p:nvSpPr>
        <p:spPr bwMode="auto">
          <a:xfrm>
            <a:off x="2489101" y="629211"/>
            <a:ext cx="705013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dirty="0">
                <a:latin typeface="Tahoma" panose="020B0604030504040204" pitchFamily="34" charset="0"/>
                <a:ea typeface="Tahoma" panose="020B0604030504040204" pitchFamily="34" charset="0"/>
                <a:cs typeface="Tahoma" panose="020B0604030504040204" pitchFamily="34" charset="0"/>
              </a:rPr>
              <a:t>Revision Techniques &amp; Strategies</a:t>
            </a:r>
            <a:endParaRPr kumimoji="0" lang="en-US" altLang="en-US" sz="36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dirty="0">
                <a:latin typeface="Tahoma" panose="020B0604030504040204" pitchFamily="34" charset="0"/>
                <a:ea typeface="Tahoma" panose="020B0604030504040204" pitchFamily="34" charset="0"/>
                <a:cs typeface="Tahoma" panose="020B0604030504040204" pitchFamily="34" charset="0"/>
              </a:rPr>
              <a:t>A Practical Workshop</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altLang="en-US" sz="3600" dirty="0">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Date: </a:t>
            </a:r>
            <a:r>
              <a:rPr lang="en-US" altLang="en-US" sz="3600" dirty="0">
                <a:latin typeface="Tahoma" panose="020B0604030504040204" pitchFamily="34" charset="0"/>
                <a:ea typeface="Tahoma" panose="020B0604030504040204" pitchFamily="34" charset="0"/>
                <a:cs typeface="Tahoma" panose="020B0604030504040204" pitchFamily="34" charset="0"/>
              </a:rPr>
              <a:t>04/12/23</a:t>
            </a:r>
            <a:endParaRPr kumimoji="0" lang="en-US" altLang="en-US" sz="36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dirty="0">
                <a:latin typeface="Tahoma" panose="020B0604030504040204" pitchFamily="34" charset="0"/>
                <a:ea typeface="Tahoma" panose="020B0604030504040204" pitchFamily="34" charset="0"/>
                <a:cs typeface="Tahoma" panose="020B0604030504040204" pitchFamily="34" charset="0"/>
              </a:rPr>
              <a:t>Delivered by: Matthew Pollock</a:t>
            </a:r>
            <a:endParaRPr kumimoji="0" lang="en-US" altLang="en-US" sz="18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207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1">
            <a:extLst>
              <a:ext uri="{FF2B5EF4-FFF2-40B4-BE49-F238E27FC236}">
                <a16:creationId xmlns:a16="http://schemas.microsoft.com/office/drawing/2014/main" id="{A0BCA075-9224-44F6-811E-A0E3D398F9E2}"/>
              </a:ext>
            </a:extLst>
          </p:cNvPr>
          <p:cNvSpPr>
            <a:spLocks noChangeArrowheads="1"/>
          </p:cNvSpPr>
          <p:nvPr/>
        </p:nvSpPr>
        <p:spPr bwMode="auto">
          <a:xfrm>
            <a:off x="3387110" y="489367"/>
            <a:ext cx="5006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6F2F9F"/>
                </a:solidFill>
                <a:latin typeface="Tahoma" panose="020B0604030504040204" pitchFamily="34" charset="0"/>
                <a:ea typeface="Tahoma" panose="020B0604030504040204" pitchFamily="34" charset="0"/>
                <a:cs typeface="Tahoma" panose="020B0604030504040204" pitchFamily="34" charset="0"/>
              </a:rPr>
              <a:t>Technique 4: Linking</a:t>
            </a:r>
            <a:endParaRPr kumimoji="0" lang="en-US" alt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5D542C71-8C44-4535-A289-21642F27273F}"/>
              </a:ext>
            </a:extLst>
          </p:cNvPr>
          <p:cNvPicPr>
            <a:picLocks noChangeAspect="1"/>
          </p:cNvPicPr>
          <p:nvPr/>
        </p:nvPicPr>
        <p:blipFill rotWithShape="1">
          <a:blip r:embed="rId2"/>
          <a:srcRect r="74924"/>
          <a:stretch/>
        </p:blipFill>
        <p:spPr>
          <a:xfrm>
            <a:off x="10408135" y="5403273"/>
            <a:ext cx="1517257" cy="1194483"/>
          </a:xfrm>
          <a:prstGeom prst="rect">
            <a:avLst/>
          </a:prstGeom>
        </p:spPr>
      </p:pic>
      <p:pic>
        <p:nvPicPr>
          <p:cNvPr id="4" name="Picture 3">
            <a:extLst>
              <a:ext uri="{FF2B5EF4-FFF2-40B4-BE49-F238E27FC236}">
                <a16:creationId xmlns:a16="http://schemas.microsoft.com/office/drawing/2014/main" id="{B9612924-7404-42A4-BA09-ED0B29361C39}"/>
              </a:ext>
            </a:extLst>
          </p:cNvPr>
          <p:cNvPicPr>
            <a:picLocks noChangeAspect="1"/>
          </p:cNvPicPr>
          <p:nvPr/>
        </p:nvPicPr>
        <p:blipFill rotWithShape="1">
          <a:blip r:embed="rId3"/>
          <a:srcRect l="15227" t="27071" r="54697" b="38511"/>
          <a:stretch/>
        </p:blipFill>
        <p:spPr>
          <a:xfrm>
            <a:off x="462240" y="1548819"/>
            <a:ext cx="5987906" cy="3854454"/>
          </a:xfrm>
          <a:prstGeom prst="rect">
            <a:avLst/>
          </a:prstGeom>
        </p:spPr>
      </p:pic>
      <p:sp>
        <p:nvSpPr>
          <p:cNvPr id="5" name="Rectangle 31">
            <a:extLst>
              <a:ext uri="{FF2B5EF4-FFF2-40B4-BE49-F238E27FC236}">
                <a16:creationId xmlns:a16="http://schemas.microsoft.com/office/drawing/2014/main" id="{BE3C976E-EE72-4BBD-BA84-5F71E870FAF6}"/>
              </a:ext>
            </a:extLst>
          </p:cNvPr>
          <p:cNvSpPr>
            <a:spLocks noChangeArrowheads="1"/>
          </p:cNvSpPr>
          <p:nvPr/>
        </p:nvSpPr>
        <p:spPr bwMode="auto">
          <a:xfrm>
            <a:off x="6450146" y="1709954"/>
            <a:ext cx="4254262"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dirty="0">
                <a:latin typeface="Tahoma" panose="020B0604030504040204" pitchFamily="34" charset="0"/>
                <a:ea typeface="Tahoma" panose="020B0604030504040204" pitchFamily="34" charset="0"/>
                <a:cs typeface="Tahoma" panose="020B0604030504040204" pitchFamily="34" charset="0"/>
              </a:rPr>
              <a:t>For an options subject- create/complete the table with 3 question topics.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6F2F9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40610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1">
            <a:extLst>
              <a:ext uri="{FF2B5EF4-FFF2-40B4-BE49-F238E27FC236}">
                <a16:creationId xmlns:a16="http://schemas.microsoft.com/office/drawing/2014/main" id="{A0BCA075-9224-44F6-811E-A0E3D398F9E2}"/>
              </a:ext>
            </a:extLst>
          </p:cNvPr>
          <p:cNvSpPr>
            <a:spLocks noChangeArrowheads="1"/>
          </p:cNvSpPr>
          <p:nvPr/>
        </p:nvSpPr>
        <p:spPr bwMode="auto">
          <a:xfrm>
            <a:off x="3026433" y="489367"/>
            <a:ext cx="57278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6F2F9F"/>
                </a:solidFill>
                <a:latin typeface="Tahoma" panose="020B0604030504040204" pitchFamily="34" charset="0"/>
                <a:ea typeface="Tahoma" panose="020B0604030504040204" pitchFamily="34" charset="0"/>
                <a:cs typeface="Tahoma" panose="020B0604030504040204" pitchFamily="34" charset="0"/>
              </a:rPr>
              <a:t>Technique 5: Critiquing </a:t>
            </a:r>
            <a:endParaRPr kumimoji="0" lang="en-US" alt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5D542C71-8C44-4535-A289-21642F27273F}"/>
              </a:ext>
            </a:extLst>
          </p:cNvPr>
          <p:cNvPicPr>
            <a:picLocks noChangeAspect="1"/>
          </p:cNvPicPr>
          <p:nvPr/>
        </p:nvPicPr>
        <p:blipFill rotWithShape="1">
          <a:blip r:embed="rId2"/>
          <a:srcRect r="74924"/>
          <a:stretch/>
        </p:blipFill>
        <p:spPr>
          <a:xfrm>
            <a:off x="10408135" y="5403273"/>
            <a:ext cx="1517257" cy="1194483"/>
          </a:xfrm>
          <a:prstGeom prst="rect">
            <a:avLst/>
          </a:prstGeom>
        </p:spPr>
      </p:pic>
      <p:sp>
        <p:nvSpPr>
          <p:cNvPr id="4" name="Rectangle 31">
            <a:extLst>
              <a:ext uri="{FF2B5EF4-FFF2-40B4-BE49-F238E27FC236}">
                <a16:creationId xmlns:a16="http://schemas.microsoft.com/office/drawing/2014/main" id="{26215FFA-EC50-4EC7-9167-A046B60ADD96}"/>
              </a:ext>
            </a:extLst>
          </p:cNvPr>
          <p:cNvSpPr>
            <a:spLocks noChangeArrowheads="1"/>
          </p:cNvSpPr>
          <p:nvPr/>
        </p:nvSpPr>
        <p:spPr bwMode="auto">
          <a:xfrm>
            <a:off x="406400" y="1765286"/>
            <a:ext cx="113792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dirty="0">
                <a:latin typeface="Tahoma" panose="020B0604030504040204" pitchFamily="34" charset="0"/>
                <a:ea typeface="Tahoma" panose="020B0604030504040204" pitchFamily="34" charset="0"/>
                <a:cs typeface="Tahoma" panose="020B0604030504040204" pitchFamily="34" charset="0"/>
              </a:rPr>
              <a:t>Use the mark scheme provided to mark each answer. Annotate clearly and justify what you have awarded the number or marks on each. This is a group activity so please feel free to discuss/argue.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6F2F9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1554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1">
            <a:extLst>
              <a:ext uri="{FF2B5EF4-FFF2-40B4-BE49-F238E27FC236}">
                <a16:creationId xmlns:a16="http://schemas.microsoft.com/office/drawing/2014/main" id="{A0BCA075-9224-44F6-811E-A0E3D398F9E2}"/>
              </a:ext>
            </a:extLst>
          </p:cNvPr>
          <p:cNvSpPr>
            <a:spLocks noChangeArrowheads="1"/>
          </p:cNvSpPr>
          <p:nvPr/>
        </p:nvSpPr>
        <p:spPr bwMode="auto">
          <a:xfrm>
            <a:off x="1285578" y="489367"/>
            <a:ext cx="92095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6F2F9F"/>
                </a:solidFill>
                <a:latin typeface="Tahoma" panose="020B0604030504040204" pitchFamily="34" charset="0"/>
                <a:ea typeface="Tahoma" panose="020B0604030504040204" pitchFamily="34" charset="0"/>
                <a:cs typeface="Tahoma" panose="020B0604030504040204" pitchFamily="34" charset="0"/>
              </a:rPr>
              <a:t>Technique 6: Skim &amp; Scan/Translation </a:t>
            </a:r>
            <a:endParaRPr kumimoji="0" lang="en-US" alt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5D542C71-8C44-4535-A289-21642F27273F}"/>
              </a:ext>
            </a:extLst>
          </p:cNvPr>
          <p:cNvPicPr>
            <a:picLocks noChangeAspect="1"/>
          </p:cNvPicPr>
          <p:nvPr/>
        </p:nvPicPr>
        <p:blipFill rotWithShape="1">
          <a:blip r:embed="rId2"/>
          <a:srcRect r="74924"/>
          <a:stretch/>
        </p:blipFill>
        <p:spPr>
          <a:xfrm>
            <a:off x="10408135" y="5403273"/>
            <a:ext cx="1517257" cy="1194483"/>
          </a:xfrm>
          <a:prstGeom prst="rect">
            <a:avLst/>
          </a:prstGeom>
        </p:spPr>
      </p:pic>
      <p:sp>
        <p:nvSpPr>
          <p:cNvPr id="4" name="Rectangle 31">
            <a:extLst>
              <a:ext uri="{FF2B5EF4-FFF2-40B4-BE49-F238E27FC236}">
                <a16:creationId xmlns:a16="http://schemas.microsoft.com/office/drawing/2014/main" id="{2613FC75-CDBC-445C-907B-819373555B20}"/>
              </a:ext>
            </a:extLst>
          </p:cNvPr>
          <p:cNvSpPr>
            <a:spLocks noChangeArrowheads="1"/>
          </p:cNvSpPr>
          <p:nvPr/>
        </p:nvSpPr>
        <p:spPr bwMode="auto">
          <a:xfrm>
            <a:off x="1242559" y="2097883"/>
            <a:ext cx="9706881"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dirty="0">
                <a:latin typeface="Tahoma" panose="020B0604030504040204" pitchFamily="34" charset="0"/>
                <a:ea typeface="Tahoma" panose="020B0604030504040204" pitchFamily="34" charset="0"/>
                <a:cs typeface="Tahoma" panose="020B0604030504040204" pitchFamily="34" charset="0"/>
              </a:rPr>
              <a:t>You have been given a double page from a biology revision guide. You are only allowed to write down the stuff that you do not know or could not in a “common sense” way apply to a question.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6F2F9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1007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1">
            <a:extLst>
              <a:ext uri="{FF2B5EF4-FFF2-40B4-BE49-F238E27FC236}">
                <a16:creationId xmlns:a16="http://schemas.microsoft.com/office/drawing/2014/main" id="{A0BCA075-9224-44F6-811E-A0E3D398F9E2}"/>
              </a:ext>
            </a:extLst>
          </p:cNvPr>
          <p:cNvSpPr>
            <a:spLocks noChangeArrowheads="1"/>
          </p:cNvSpPr>
          <p:nvPr/>
        </p:nvSpPr>
        <p:spPr bwMode="auto">
          <a:xfrm>
            <a:off x="3065696" y="1195754"/>
            <a:ext cx="56493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6F2F9F"/>
                </a:solidFill>
                <a:latin typeface="Tahoma" panose="020B0604030504040204" pitchFamily="34" charset="0"/>
                <a:ea typeface="Tahoma" panose="020B0604030504040204" pitchFamily="34" charset="0"/>
                <a:cs typeface="Tahoma" panose="020B0604030504040204" pitchFamily="34" charset="0"/>
              </a:rPr>
              <a:t>Technique 7: Checklists</a:t>
            </a:r>
            <a:endParaRPr kumimoji="0" lang="en-US" alt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5D542C71-8C44-4535-A289-21642F27273F}"/>
              </a:ext>
            </a:extLst>
          </p:cNvPr>
          <p:cNvPicPr>
            <a:picLocks noChangeAspect="1"/>
          </p:cNvPicPr>
          <p:nvPr/>
        </p:nvPicPr>
        <p:blipFill rotWithShape="1">
          <a:blip r:embed="rId2"/>
          <a:srcRect r="74924"/>
          <a:stretch/>
        </p:blipFill>
        <p:spPr>
          <a:xfrm>
            <a:off x="10408135" y="5403273"/>
            <a:ext cx="1517257" cy="1194483"/>
          </a:xfrm>
          <a:prstGeom prst="rect">
            <a:avLst/>
          </a:prstGeom>
        </p:spPr>
      </p:pic>
      <p:sp>
        <p:nvSpPr>
          <p:cNvPr id="5" name="Rectangle 31">
            <a:extLst>
              <a:ext uri="{FF2B5EF4-FFF2-40B4-BE49-F238E27FC236}">
                <a16:creationId xmlns:a16="http://schemas.microsoft.com/office/drawing/2014/main" id="{4C629F95-B287-4CFE-B9A8-96564EAB345A}"/>
              </a:ext>
            </a:extLst>
          </p:cNvPr>
          <p:cNvSpPr>
            <a:spLocks noChangeArrowheads="1"/>
          </p:cNvSpPr>
          <p:nvPr/>
        </p:nvSpPr>
        <p:spPr bwMode="auto">
          <a:xfrm>
            <a:off x="2380078" y="2150794"/>
            <a:ext cx="74318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6F2F9F"/>
                </a:solidFill>
                <a:latin typeface="Tahoma" panose="020B0604030504040204" pitchFamily="34" charset="0"/>
                <a:ea typeface="Tahoma" panose="020B0604030504040204" pitchFamily="34" charset="0"/>
                <a:cs typeface="Tahoma" panose="020B0604030504040204" pitchFamily="34" charset="0"/>
              </a:rPr>
              <a:t>Technique 8: Practise (Explicit)</a:t>
            </a:r>
            <a:endParaRPr kumimoji="0" lang="en-US" alt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Rectangle 31">
            <a:extLst>
              <a:ext uri="{FF2B5EF4-FFF2-40B4-BE49-F238E27FC236}">
                <a16:creationId xmlns:a16="http://schemas.microsoft.com/office/drawing/2014/main" id="{6A18786F-E7A9-4A98-BFF3-A588AD0C6325}"/>
              </a:ext>
            </a:extLst>
          </p:cNvPr>
          <p:cNvSpPr>
            <a:spLocks noChangeArrowheads="1"/>
          </p:cNvSpPr>
          <p:nvPr/>
        </p:nvSpPr>
        <p:spPr bwMode="auto">
          <a:xfrm>
            <a:off x="1716739" y="3105834"/>
            <a:ext cx="94500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6F2F9F"/>
                </a:solidFill>
                <a:latin typeface="Tahoma" panose="020B0604030504040204" pitchFamily="34" charset="0"/>
                <a:ea typeface="Tahoma" panose="020B0604030504040204" pitchFamily="34" charset="0"/>
                <a:cs typeface="Tahoma" panose="020B0604030504040204" pitchFamily="34" charset="0"/>
              </a:rPr>
              <a:t>Technique 9: Practise (Exam Questions)</a:t>
            </a:r>
            <a:endParaRPr kumimoji="0" lang="en-US" alt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31">
            <a:extLst>
              <a:ext uri="{FF2B5EF4-FFF2-40B4-BE49-F238E27FC236}">
                <a16:creationId xmlns:a16="http://schemas.microsoft.com/office/drawing/2014/main" id="{41BE3B3D-6F5D-4687-9CA5-76364EBC033E}"/>
              </a:ext>
            </a:extLst>
          </p:cNvPr>
          <p:cNvSpPr>
            <a:spLocks noChangeArrowheads="1"/>
          </p:cNvSpPr>
          <p:nvPr/>
        </p:nvSpPr>
        <p:spPr bwMode="auto">
          <a:xfrm>
            <a:off x="2380078" y="4060874"/>
            <a:ext cx="74783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6F2F9F"/>
                </a:solidFill>
                <a:latin typeface="Tahoma" panose="020B0604030504040204" pitchFamily="34" charset="0"/>
                <a:ea typeface="Tahoma" panose="020B0604030504040204" pitchFamily="34" charset="0"/>
                <a:cs typeface="Tahoma" panose="020B0604030504040204" pitchFamily="34" charset="0"/>
              </a:rPr>
              <a:t>Technique 10: Exam Conditions</a:t>
            </a:r>
            <a:endParaRPr kumimoji="0" lang="en-US" alt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31">
            <a:extLst>
              <a:ext uri="{FF2B5EF4-FFF2-40B4-BE49-F238E27FC236}">
                <a16:creationId xmlns:a16="http://schemas.microsoft.com/office/drawing/2014/main" id="{0F87EB63-21AD-4911-AEC1-C1145B9D5C7B}"/>
              </a:ext>
            </a:extLst>
          </p:cNvPr>
          <p:cNvSpPr>
            <a:spLocks noChangeArrowheads="1"/>
          </p:cNvSpPr>
          <p:nvPr/>
        </p:nvSpPr>
        <p:spPr bwMode="auto">
          <a:xfrm>
            <a:off x="3080597" y="240714"/>
            <a:ext cx="60773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b="1" u="sng" dirty="0">
                <a:solidFill>
                  <a:srgbClr val="6F2F9F"/>
                </a:solidFill>
                <a:latin typeface="Tahoma" panose="020B0604030504040204" pitchFamily="34" charset="0"/>
                <a:ea typeface="Tahoma" panose="020B0604030504040204" pitchFamily="34" charset="0"/>
                <a:cs typeface="Tahoma" panose="020B0604030504040204" pitchFamily="34" charset="0"/>
              </a:rPr>
              <a:t>Workshop 2: Spring 2024</a:t>
            </a:r>
            <a:endParaRPr kumimoji="0" lang="en-US" altLang="en-US" sz="1800" b="1" i="0" u="sng"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2760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1">
            <a:extLst>
              <a:ext uri="{FF2B5EF4-FFF2-40B4-BE49-F238E27FC236}">
                <a16:creationId xmlns:a16="http://schemas.microsoft.com/office/drawing/2014/main" id="{B2D621E0-23D4-45F0-A354-21CF99E6E102}"/>
              </a:ext>
            </a:extLst>
          </p:cNvPr>
          <p:cNvSpPr>
            <a:spLocks noChangeArrowheads="1"/>
          </p:cNvSpPr>
          <p:nvPr/>
        </p:nvSpPr>
        <p:spPr bwMode="auto">
          <a:xfrm>
            <a:off x="2309091" y="230012"/>
            <a:ext cx="9541163" cy="60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lnSpc>
                <a:spcPct val="107000"/>
              </a:lnSpc>
              <a:spcAft>
                <a:spcPts val="0"/>
              </a:spcAft>
              <a:buFont typeface="+mj-lt"/>
              <a:buAutoNum type="arabicPeriod"/>
            </a:pPr>
            <a:r>
              <a:rPr lang="en-GB" sz="2800" kern="100" dirty="0">
                <a:latin typeface="Tahoma" panose="020B0604030504040204" pitchFamily="34" charset="0"/>
                <a:ea typeface="Tahoma" panose="020B0604030504040204" pitchFamily="34" charset="0"/>
                <a:cs typeface="Tahoma" panose="020B0604030504040204" pitchFamily="34" charset="0"/>
              </a:rPr>
              <a:t>Be realistic with how much time you are going to spend revising. </a:t>
            </a:r>
          </a:p>
          <a:p>
            <a:pPr marL="342900" lvl="0" indent="-342900">
              <a:lnSpc>
                <a:spcPct val="107000"/>
              </a:lnSpc>
              <a:spcAft>
                <a:spcPts val="0"/>
              </a:spcAft>
              <a:buFont typeface="+mj-lt"/>
              <a:buAutoNum type="arabicPeriod"/>
            </a:pPr>
            <a:r>
              <a:rPr lang="en-GB" sz="2800" kern="100" dirty="0">
                <a:latin typeface="Tahoma" panose="020B0604030504040204" pitchFamily="34" charset="0"/>
                <a:ea typeface="Tahoma" panose="020B0604030504040204" pitchFamily="34" charset="0"/>
                <a:cs typeface="Tahoma" panose="020B0604030504040204" pitchFamily="34" charset="0"/>
              </a:rPr>
              <a:t>Revise for periods of 30 minutes to 1 hour a day, 2 hours as a maximum.</a:t>
            </a:r>
          </a:p>
          <a:p>
            <a:pPr marL="342900" lvl="0" indent="-342900">
              <a:lnSpc>
                <a:spcPct val="107000"/>
              </a:lnSpc>
              <a:spcAft>
                <a:spcPts val="0"/>
              </a:spcAft>
              <a:buFont typeface="+mj-lt"/>
              <a:buAutoNum type="arabicPeriod"/>
            </a:pPr>
            <a:r>
              <a:rPr lang="en-GB" sz="2800" kern="100" dirty="0">
                <a:latin typeface="Tahoma" panose="020B0604030504040204" pitchFamily="34" charset="0"/>
                <a:ea typeface="Tahoma" panose="020B0604030504040204" pitchFamily="34" charset="0"/>
                <a:cs typeface="Tahoma" panose="020B0604030504040204" pitchFamily="34" charset="0"/>
              </a:rPr>
              <a:t>If it helps create a timetable of when you are going to revise and the subjects you want to revise during those times. “Monday 5:30 -6:00 maths, 6:15-6:45 science”.</a:t>
            </a:r>
          </a:p>
          <a:p>
            <a:pPr marL="342900" lvl="0" indent="-342900">
              <a:lnSpc>
                <a:spcPct val="107000"/>
              </a:lnSpc>
              <a:spcAft>
                <a:spcPts val="0"/>
              </a:spcAft>
              <a:buFont typeface="+mj-lt"/>
              <a:buAutoNum type="arabicPeriod"/>
            </a:pPr>
            <a:r>
              <a:rPr lang="en-GB" sz="2800" kern="100" dirty="0">
                <a:latin typeface="Tahoma" panose="020B0604030504040204" pitchFamily="34" charset="0"/>
                <a:ea typeface="Tahoma" panose="020B0604030504040204" pitchFamily="34" charset="0"/>
                <a:cs typeface="Tahoma" panose="020B0604030504040204" pitchFamily="34" charset="0"/>
              </a:rPr>
              <a:t>Ensure your revision doesn’t clash with things you enjoy such as sports and clubs. Make time to enjoy yourself and relax.</a:t>
            </a:r>
          </a:p>
          <a:p>
            <a:pPr marL="342900" lvl="0" indent="-342900">
              <a:lnSpc>
                <a:spcPct val="107000"/>
              </a:lnSpc>
              <a:spcAft>
                <a:spcPts val="800"/>
              </a:spcAft>
              <a:buFont typeface="+mj-lt"/>
              <a:buAutoNum type="arabicPeriod"/>
            </a:pPr>
            <a:r>
              <a:rPr lang="en-GB" sz="2800" kern="100" dirty="0">
                <a:latin typeface="Tahoma" panose="020B0604030504040204" pitchFamily="34" charset="0"/>
                <a:ea typeface="Tahoma" panose="020B0604030504040204" pitchFamily="34" charset="0"/>
                <a:cs typeface="Tahoma" panose="020B0604030504040204" pitchFamily="34" charset="0"/>
              </a:rPr>
              <a:t>Set up a dedicated space that you are going to revise in. It helps if this is in a quiet place and away from where you sleep or watch TV. </a:t>
            </a:r>
          </a:p>
        </p:txBody>
      </p:sp>
      <p:pic>
        <p:nvPicPr>
          <p:cNvPr id="13" name="Picture 12">
            <a:extLst>
              <a:ext uri="{FF2B5EF4-FFF2-40B4-BE49-F238E27FC236}">
                <a16:creationId xmlns:a16="http://schemas.microsoft.com/office/drawing/2014/main" id="{A0A87A8F-4040-48C8-A1C6-A34997E736D5}"/>
              </a:ext>
            </a:extLst>
          </p:cNvPr>
          <p:cNvPicPr>
            <a:picLocks noChangeAspect="1"/>
          </p:cNvPicPr>
          <p:nvPr/>
        </p:nvPicPr>
        <p:blipFill rotWithShape="1">
          <a:blip r:embed="rId2"/>
          <a:srcRect l="12275" t="19612" r="50000" b="20295"/>
          <a:stretch/>
        </p:blipFill>
        <p:spPr>
          <a:xfrm>
            <a:off x="489528" y="119698"/>
            <a:ext cx="1703243" cy="2032000"/>
          </a:xfrm>
          <a:prstGeom prst="rect">
            <a:avLst/>
          </a:prstGeom>
        </p:spPr>
      </p:pic>
      <p:pic>
        <p:nvPicPr>
          <p:cNvPr id="23" name="Picture 22">
            <a:extLst>
              <a:ext uri="{FF2B5EF4-FFF2-40B4-BE49-F238E27FC236}">
                <a16:creationId xmlns:a16="http://schemas.microsoft.com/office/drawing/2014/main" id="{E86EF092-4626-4B17-98B9-F3C5C6369014}"/>
              </a:ext>
            </a:extLst>
          </p:cNvPr>
          <p:cNvPicPr>
            <a:picLocks noChangeAspect="1"/>
          </p:cNvPicPr>
          <p:nvPr/>
        </p:nvPicPr>
        <p:blipFill rotWithShape="1">
          <a:blip r:embed="rId3"/>
          <a:srcRect r="74924"/>
          <a:stretch/>
        </p:blipFill>
        <p:spPr>
          <a:xfrm>
            <a:off x="257372" y="5412509"/>
            <a:ext cx="1517257" cy="1194483"/>
          </a:xfrm>
          <a:prstGeom prst="rect">
            <a:avLst/>
          </a:prstGeom>
        </p:spPr>
      </p:pic>
    </p:spTree>
    <p:extLst>
      <p:ext uri="{BB962C8B-B14F-4D97-AF65-F5344CB8AC3E}">
        <p14:creationId xmlns:p14="http://schemas.microsoft.com/office/powerpoint/2010/main" val="574324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1">
            <a:extLst>
              <a:ext uri="{FF2B5EF4-FFF2-40B4-BE49-F238E27FC236}">
                <a16:creationId xmlns:a16="http://schemas.microsoft.com/office/drawing/2014/main" id="{B2D621E0-23D4-45F0-A354-21CF99E6E102}"/>
              </a:ext>
            </a:extLst>
          </p:cNvPr>
          <p:cNvSpPr>
            <a:spLocks noChangeArrowheads="1"/>
          </p:cNvSpPr>
          <p:nvPr/>
        </p:nvSpPr>
        <p:spPr bwMode="auto">
          <a:xfrm>
            <a:off x="2309091" y="-500"/>
            <a:ext cx="9541163" cy="6505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lnSpc>
                <a:spcPct val="107000"/>
              </a:lnSpc>
              <a:spcAft>
                <a:spcPts val="0"/>
              </a:spcAft>
              <a:buFont typeface="+mj-lt"/>
              <a:buAutoNum type="arabicPeriod"/>
            </a:pPr>
            <a:r>
              <a:rPr lang="en-GB" sz="2800" kern="100" dirty="0">
                <a:latin typeface="Tahoma" panose="020B0604030504040204" pitchFamily="34" charset="0"/>
                <a:ea typeface="Tahoma" panose="020B0604030504040204" pitchFamily="34" charset="0"/>
                <a:cs typeface="Tahoma" panose="020B0604030504040204" pitchFamily="34" charset="0"/>
              </a:rPr>
              <a:t>Don’t try to do too much too quickly or conversely don’t leave everything until the last minute. Year 11 is a marathon not a sprint.</a:t>
            </a:r>
          </a:p>
          <a:p>
            <a:pPr marL="342900" lvl="0" indent="-342900">
              <a:lnSpc>
                <a:spcPct val="107000"/>
              </a:lnSpc>
              <a:spcAft>
                <a:spcPts val="0"/>
              </a:spcAft>
              <a:buFont typeface="+mj-lt"/>
              <a:buAutoNum type="arabicPeriod"/>
            </a:pPr>
            <a:r>
              <a:rPr lang="en-GB" sz="2800" kern="100" dirty="0">
                <a:latin typeface="Tahoma" panose="020B0604030504040204" pitchFamily="34" charset="0"/>
                <a:ea typeface="Tahoma" panose="020B0604030504040204" pitchFamily="34" charset="0"/>
                <a:cs typeface="Tahoma" panose="020B0604030504040204" pitchFamily="34" charset="0"/>
              </a:rPr>
              <a:t>Don’t spend too much time revising (said no teacher or parent ever), but seriously don’t try and take in too much information at once or you will just forget most of it. It is better to revise “little and often”.</a:t>
            </a:r>
          </a:p>
          <a:p>
            <a:pPr marL="342900" lvl="0" indent="-342900">
              <a:lnSpc>
                <a:spcPct val="107000"/>
              </a:lnSpc>
              <a:spcAft>
                <a:spcPts val="0"/>
              </a:spcAft>
              <a:buFont typeface="+mj-lt"/>
              <a:buAutoNum type="arabicPeriod"/>
            </a:pPr>
            <a:r>
              <a:rPr lang="en-GB" sz="2800" kern="100" dirty="0">
                <a:latin typeface="Tahoma" panose="020B0604030504040204" pitchFamily="34" charset="0"/>
                <a:ea typeface="Tahoma" panose="020B0604030504040204" pitchFamily="34" charset="0"/>
                <a:cs typeface="Tahoma" panose="020B0604030504040204" pitchFamily="34" charset="0"/>
              </a:rPr>
              <a:t>Try not to have any distractions in the background, it is easy to give into temptation.</a:t>
            </a:r>
          </a:p>
          <a:p>
            <a:pPr marL="342900" lvl="0" indent="-342900">
              <a:lnSpc>
                <a:spcPct val="107000"/>
              </a:lnSpc>
              <a:spcAft>
                <a:spcPts val="0"/>
              </a:spcAft>
              <a:buFont typeface="+mj-lt"/>
              <a:buAutoNum type="arabicPeriod"/>
            </a:pPr>
            <a:r>
              <a:rPr lang="en-GB" sz="2800" kern="100" dirty="0">
                <a:latin typeface="Tahoma" panose="020B0604030504040204" pitchFamily="34" charset="0"/>
                <a:ea typeface="Tahoma" panose="020B0604030504040204" pitchFamily="34" charset="0"/>
                <a:cs typeface="Tahoma" panose="020B0604030504040204" pitchFamily="34" charset="0"/>
              </a:rPr>
              <a:t>Try not to revise when you are really hungry or tired, try to make the time you spend revising “high quality” revision time.</a:t>
            </a:r>
          </a:p>
          <a:p>
            <a:pPr marL="342900" lvl="0" indent="-342900">
              <a:lnSpc>
                <a:spcPct val="107000"/>
              </a:lnSpc>
              <a:spcAft>
                <a:spcPts val="800"/>
              </a:spcAft>
              <a:buFont typeface="+mj-lt"/>
              <a:buAutoNum type="arabicPeriod"/>
            </a:pPr>
            <a:r>
              <a:rPr lang="en-GB" sz="2800" kern="100" dirty="0">
                <a:latin typeface="Tahoma" panose="020B0604030504040204" pitchFamily="34" charset="0"/>
                <a:ea typeface="Tahoma" panose="020B0604030504040204" pitchFamily="34" charset="0"/>
                <a:cs typeface="Tahoma" panose="020B0604030504040204" pitchFamily="34" charset="0"/>
              </a:rPr>
              <a:t>Only revise in groups or with friends if you are actually going to revise.</a:t>
            </a:r>
          </a:p>
        </p:txBody>
      </p:sp>
      <p:pic>
        <p:nvPicPr>
          <p:cNvPr id="2" name="Picture 1">
            <a:extLst>
              <a:ext uri="{FF2B5EF4-FFF2-40B4-BE49-F238E27FC236}">
                <a16:creationId xmlns:a16="http://schemas.microsoft.com/office/drawing/2014/main" id="{C638EC77-3172-4300-897C-7AF634A8EB18}"/>
              </a:ext>
            </a:extLst>
          </p:cNvPr>
          <p:cNvPicPr>
            <a:picLocks noChangeAspect="1"/>
          </p:cNvPicPr>
          <p:nvPr/>
        </p:nvPicPr>
        <p:blipFill rotWithShape="1">
          <a:blip r:embed="rId2"/>
          <a:srcRect l="53068" t="24529" r="10722" b="23572"/>
          <a:stretch/>
        </p:blipFill>
        <p:spPr>
          <a:xfrm>
            <a:off x="341746" y="230012"/>
            <a:ext cx="1634837" cy="1754910"/>
          </a:xfrm>
          <a:prstGeom prst="rect">
            <a:avLst/>
          </a:prstGeom>
        </p:spPr>
      </p:pic>
      <p:pic>
        <p:nvPicPr>
          <p:cNvPr id="5" name="Picture 4">
            <a:extLst>
              <a:ext uri="{FF2B5EF4-FFF2-40B4-BE49-F238E27FC236}">
                <a16:creationId xmlns:a16="http://schemas.microsoft.com/office/drawing/2014/main" id="{03DD5957-5A66-4F08-B266-9A1A6005AB92}"/>
              </a:ext>
            </a:extLst>
          </p:cNvPr>
          <p:cNvPicPr>
            <a:picLocks noChangeAspect="1"/>
          </p:cNvPicPr>
          <p:nvPr/>
        </p:nvPicPr>
        <p:blipFill rotWithShape="1">
          <a:blip r:embed="rId3"/>
          <a:srcRect r="74924"/>
          <a:stretch/>
        </p:blipFill>
        <p:spPr>
          <a:xfrm>
            <a:off x="257372" y="5412509"/>
            <a:ext cx="1517257" cy="1194483"/>
          </a:xfrm>
          <a:prstGeom prst="rect">
            <a:avLst/>
          </a:prstGeom>
        </p:spPr>
      </p:pic>
    </p:spTree>
    <p:extLst>
      <p:ext uri="{BB962C8B-B14F-4D97-AF65-F5344CB8AC3E}">
        <p14:creationId xmlns:p14="http://schemas.microsoft.com/office/powerpoint/2010/main" val="8248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1">
            <a:extLst>
              <a:ext uri="{FF2B5EF4-FFF2-40B4-BE49-F238E27FC236}">
                <a16:creationId xmlns:a16="http://schemas.microsoft.com/office/drawing/2014/main" id="{A0BCA075-9224-44F6-811E-A0E3D398F9E2}"/>
              </a:ext>
            </a:extLst>
          </p:cNvPr>
          <p:cNvSpPr>
            <a:spLocks noChangeArrowheads="1"/>
          </p:cNvSpPr>
          <p:nvPr/>
        </p:nvSpPr>
        <p:spPr bwMode="auto">
          <a:xfrm>
            <a:off x="4661505" y="489367"/>
            <a:ext cx="24577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6F2F9F"/>
                </a:solidFill>
                <a:latin typeface="Tahoma" panose="020B0604030504040204" pitchFamily="34" charset="0"/>
                <a:ea typeface="Tahoma" panose="020B0604030504040204" pitchFamily="34" charset="0"/>
                <a:cs typeface="Tahoma" panose="020B0604030504040204" pitchFamily="34" charset="0"/>
              </a:rPr>
              <a:t>Thankyou</a:t>
            </a:r>
            <a:endParaRPr kumimoji="0" lang="en-US" alt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5D542C71-8C44-4535-A289-21642F27273F}"/>
              </a:ext>
            </a:extLst>
          </p:cNvPr>
          <p:cNvPicPr>
            <a:picLocks noChangeAspect="1"/>
          </p:cNvPicPr>
          <p:nvPr/>
        </p:nvPicPr>
        <p:blipFill rotWithShape="1">
          <a:blip r:embed="rId2"/>
          <a:srcRect r="74924"/>
          <a:stretch/>
        </p:blipFill>
        <p:spPr>
          <a:xfrm>
            <a:off x="10408135" y="5403273"/>
            <a:ext cx="1517257" cy="1194483"/>
          </a:xfrm>
          <a:prstGeom prst="rect">
            <a:avLst/>
          </a:prstGeom>
        </p:spPr>
      </p:pic>
      <p:sp>
        <p:nvSpPr>
          <p:cNvPr id="4" name="Rectangle 31">
            <a:extLst>
              <a:ext uri="{FF2B5EF4-FFF2-40B4-BE49-F238E27FC236}">
                <a16:creationId xmlns:a16="http://schemas.microsoft.com/office/drawing/2014/main" id="{2613FC75-CDBC-445C-907B-819373555B20}"/>
              </a:ext>
            </a:extLst>
          </p:cNvPr>
          <p:cNvSpPr>
            <a:spLocks noChangeArrowheads="1"/>
          </p:cNvSpPr>
          <p:nvPr/>
        </p:nvSpPr>
        <p:spPr bwMode="auto">
          <a:xfrm>
            <a:off x="1242559" y="2374883"/>
            <a:ext cx="970688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dirty="0">
                <a:latin typeface="Tahoma" panose="020B0604030504040204" pitchFamily="34" charset="0"/>
                <a:ea typeface="Tahoma" panose="020B0604030504040204" pitchFamily="34" charset="0"/>
                <a:cs typeface="Tahoma" panose="020B0604030504040204" pitchFamily="34" charset="0"/>
              </a:rPr>
              <a:t>Please take a booklet of useful information on your way out.</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altLang="en-US" sz="3600" dirty="0">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altLang="en-US" sz="3600" dirty="0">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6F2F9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4285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1">
            <a:extLst>
              <a:ext uri="{FF2B5EF4-FFF2-40B4-BE49-F238E27FC236}">
                <a16:creationId xmlns:a16="http://schemas.microsoft.com/office/drawing/2014/main" id="{A0BCA075-9224-44F6-811E-A0E3D398F9E2}"/>
              </a:ext>
            </a:extLst>
          </p:cNvPr>
          <p:cNvSpPr>
            <a:spLocks noChangeArrowheads="1"/>
          </p:cNvSpPr>
          <p:nvPr/>
        </p:nvSpPr>
        <p:spPr bwMode="auto">
          <a:xfrm>
            <a:off x="474611" y="223298"/>
            <a:ext cx="11242778"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dirty="0">
                <a:solidFill>
                  <a:srgbClr val="6F2F9F"/>
                </a:solidFill>
                <a:latin typeface="Tahoma" panose="020B0604030504040204" pitchFamily="34" charset="0"/>
                <a:ea typeface="Tahoma" panose="020B0604030504040204" pitchFamily="34" charset="0"/>
                <a:cs typeface="Tahoma" panose="020B0604030504040204" pitchFamily="34" charset="0"/>
              </a:rPr>
              <a:t>Do Now – </a:t>
            </a:r>
            <a:r>
              <a:rPr lang="en-US" altLang="en-US" sz="3600" dirty="0">
                <a:latin typeface="Tahoma" panose="020B0604030504040204" pitchFamily="34" charset="0"/>
                <a:ea typeface="Tahoma" panose="020B0604030504040204" pitchFamily="34" charset="0"/>
                <a:cs typeface="Tahoma" panose="020B0604030504040204" pitchFamily="34" charset="0"/>
              </a:rPr>
              <a:t>Individually </a:t>
            </a:r>
            <a:r>
              <a:rPr lang="en-US" altLang="en-US" sz="3600" dirty="0" err="1">
                <a:latin typeface="Tahoma" panose="020B0604030504040204" pitchFamily="34" charset="0"/>
                <a:ea typeface="Tahoma" panose="020B0604030504040204" pitchFamily="34" charset="0"/>
                <a:cs typeface="Tahoma" panose="020B0604030504040204" pitchFamily="34" charset="0"/>
              </a:rPr>
              <a:t>colour</a:t>
            </a:r>
            <a:r>
              <a:rPr lang="en-US" altLang="en-US" sz="3600" dirty="0">
                <a:latin typeface="Tahoma" panose="020B0604030504040204" pitchFamily="34" charset="0"/>
                <a:ea typeface="Tahoma" panose="020B0604030504040204" pitchFamily="34" charset="0"/>
                <a:cs typeface="Tahoma" panose="020B0604030504040204" pitchFamily="34" charset="0"/>
              </a:rPr>
              <a:t>-in your periodic tables. Use a different colour for each of the following…</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altLang="en-US" sz="3600" dirty="0">
              <a:solidFill>
                <a:srgbClr val="6F2F9F"/>
              </a:solidFill>
              <a:latin typeface="Tahoma" panose="020B0604030504040204" pitchFamily="34" charset="0"/>
              <a:ea typeface="Tahoma" panose="020B0604030504040204" pitchFamily="34" charset="0"/>
              <a:cs typeface="Tahoma" panose="020B0604030504040204" pitchFamily="34" charset="0"/>
            </a:endParaRPr>
          </a:p>
          <a:p>
            <a:pPr marL="742950" marR="0" lvl="0" indent="-742950" defTabSz="914400" rtl="0" eaLnBrk="0" fontAlgn="base" latinLnBrk="0" hangingPunct="0">
              <a:lnSpc>
                <a:spcPct val="100000"/>
              </a:lnSpc>
              <a:spcBef>
                <a:spcPct val="0"/>
              </a:spcBef>
              <a:spcAft>
                <a:spcPct val="0"/>
              </a:spcAft>
              <a:buClrTx/>
              <a:buSzTx/>
              <a:buFont typeface="+mj-lt"/>
              <a:buAutoNum type="arabicPeriod"/>
              <a:tabLst/>
              <a:defRPr/>
            </a:pPr>
            <a:r>
              <a:rPr kumimoji="0" lang="en-US" altLang="en-US" sz="28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The elements you already know or can easily remember.</a:t>
            </a:r>
          </a:p>
          <a:p>
            <a:pPr marL="742950" marR="0" lvl="0" indent="-742950" defTabSz="914400" rtl="0" eaLnBrk="0" fontAlgn="base" latinLnBrk="0" hangingPunct="0">
              <a:lnSpc>
                <a:spcPct val="100000"/>
              </a:lnSpc>
              <a:spcBef>
                <a:spcPct val="0"/>
              </a:spcBef>
              <a:spcAft>
                <a:spcPct val="0"/>
              </a:spcAft>
              <a:buClrTx/>
              <a:buSzTx/>
              <a:buFont typeface="+mj-lt"/>
              <a:buAutoNum type="arabicPeriod"/>
              <a:tabLst/>
              <a:defRPr/>
            </a:pPr>
            <a:r>
              <a:rPr lang="en-US" altLang="en-US" sz="2800" dirty="0">
                <a:latin typeface="Tahoma" panose="020B0604030504040204" pitchFamily="34" charset="0"/>
                <a:ea typeface="Tahoma" panose="020B0604030504040204" pitchFamily="34" charset="0"/>
                <a:cs typeface="Tahoma" panose="020B0604030504040204" pitchFamily="34" charset="0"/>
              </a:rPr>
              <a:t>The elements that you think you could remember with some prompting or you think you could remember after some brief practice. </a:t>
            </a:r>
          </a:p>
          <a:p>
            <a:pPr marL="742950" marR="0" lvl="0" indent="-742950" defTabSz="914400" rtl="0" eaLnBrk="0" fontAlgn="base" latinLnBrk="0" hangingPunct="0">
              <a:lnSpc>
                <a:spcPct val="100000"/>
              </a:lnSpc>
              <a:spcBef>
                <a:spcPct val="0"/>
              </a:spcBef>
              <a:spcAft>
                <a:spcPct val="0"/>
              </a:spcAft>
              <a:buClrTx/>
              <a:buSzTx/>
              <a:buFont typeface="+mj-lt"/>
              <a:buAutoNum type="arabicPeriod"/>
              <a:tabLst/>
              <a:defRPr/>
            </a:pPr>
            <a:r>
              <a:rPr kumimoji="0" lang="en-US" altLang="en-US" sz="28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The elements that are </a:t>
            </a:r>
            <a:r>
              <a:rPr lang="en-US" altLang="en-US" sz="2800" dirty="0">
                <a:latin typeface="Tahoma" panose="020B0604030504040204" pitchFamily="34" charset="0"/>
                <a:ea typeface="Tahoma" panose="020B0604030504040204" pitchFamily="34" charset="0"/>
                <a:cs typeface="Tahoma" panose="020B0604030504040204" pitchFamily="34" charset="0"/>
              </a:rPr>
              <a:t>not common and you would struggle to remember.</a:t>
            </a:r>
            <a:endParaRPr kumimoji="0" lang="en-US" altLang="en-US" sz="28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5D542C71-8C44-4535-A289-21642F27273F}"/>
              </a:ext>
            </a:extLst>
          </p:cNvPr>
          <p:cNvPicPr>
            <a:picLocks noChangeAspect="1"/>
          </p:cNvPicPr>
          <p:nvPr/>
        </p:nvPicPr>
        <p:blipFill rotWithShape="1">
          <a:blip r:embed="rId2"/>
          <a:srcRect r="74924"/>
          <a:stretch/>
        </p:blipFill>
        <p:spPr>
          <a:xfrm>
            <a:off x="10584118" y="5578764"/>
            <a:ext cx="1341274" cy="1055938"/>
          </a:xfrm>
          <a:prstGeom prst="rect">
            <a:avLst/>
          </a:prstGeom>
        </p:spPr>
      </p:pic>
      <p:pic>
        <p:nvPicPr>
          <p:cNvPr id="2" name="Picture 1">
            <a:extLst>
              <a:ext uri="{FF2B5EF4-FFF2-40B4-BE49-F238E27FC236}">
                <a16:creationId xmlns:a16="http://schemas.microsoft.com/office/drawing/2014/main" id="{180B4FD1-DF27-4BF2-9A9E-8B09920226DB}"/>
              </a:ext>
            </a:extLst>
          </p:cNvPr>
          <p:cNvPicPr>
            <a:picLocks noChangeAspect="1"/>
          </p:cNvPicPr>
          <p:nvPr/>
        </p:nvPicPr>
        <p:blipFill rotWithShape="1">
          <a:blip r:embed="rId3"/>
          <a:srcRect l="16591" t="26128" r="22197" b="13939"/>
          <a:stretch/>
        </p:blipFill>
        <p:spPr>
          <a:xfrm>
            <a:off x="4128655" y="4305985"/>
            <a:ext cx="4331853" cy="2385736"/>
          </a:xfrm>
          <a:prstGeom prst="rect">
            <a:avLst/>
          </a:prstGeom>
        </p:spPr>
      </p:pic>
    </p:spTree>
    <p:extLst>
      <p:ext uri="{BB962C8B-B14F-4D97-AF65-F5344CB8AC3E}">
        <p14:creationId xmlns:p14="http://schemas.microsoft.com/office/powerpoint/2010/main" val="171621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1">
            <a:extLst>
              <a:ext uri="{FF2B5EF4-FFF2-40B4-BE49-F238E27FC236}">
                <a16:creationId xmlns:a16="http://schemas.microsoft.com/office/drawing/2014/main" id="{A0BCA075-9224-44F6-811E-A0E3D398F9E2}"/>
              </a:ext>
            </a:extLst>
          </p:cNvPr>
          <p:cNvSpPr>
            <a:spLocks noChangeArrowheads="1"/>
          </p:cNvSpPr>
          <p:nvPr/>
        </p:nvSpPr>
        <p:spPr bwMode="auto">
          <a:xfrm>
            <a:off x="2951070" y="212368"/>
            <a:ext cx="587853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6F2F9F"/>
                </a:solidFill>
                <a:effectLst/>
                <a:uLnTx/>
                <a:uFillTx/>
                <a:latin typeface="Tahoma" panose="020B0604030504040204" pitchFamily="34" charset="0"/>
                <a:ea typeface="Tahoma" panose="020B0604030504040204" pitchFamily="34" charset="0"/>
                <a:cs typeface="Tahoma" panose="020B0604030504040204" pitchFamily="34" charset="0"/>
              </a:rPr>
              <a:t>Turn &amp; Talk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How is the picture relevant?</a:t>
            </a:r>
            <a:endParaRPr kumimoji="0" lang="en-US" altLang="en-US" sz="18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5D542C71-8C44-4535-A289-21642F27273F}"/>
              </a:ext>
            </a:extLst>
          </p:cNvPr>
          <p:cNvPicPr>
            <a:picLocks noChangeAspect="1"/>
          </p:cNvPicPr>
          <p:nvPr/>
        </p:nvPicPr>
        <p:blipFill rotWithShape="1">
          <a:blip r:embed="rId2"/>
          <a:srcRect r="74924"/>
          <a:stretch/>
        </p:blipFill>
        <p:spPr>
          <a:xfrm>
            <a:off x="10408135" y="5403273"/>
            <a:ext cx="1517257" cy="1194483"/>
          </a:xfrm>
          <a:prstGeom prst="rect">
            <a:avLst/>
          </a:prstGeom>
        </p:spPr>
      </p:pic>
      <p:pic>
        <p:nvPicPr>
          <p:cNvPr id="16" name="Picture 15">
            <a:extLst>
              <a:ext uri="{FF2B5EF4-FFF2-40B4-BE49-F238E27FC236}">
                <a16:creationId xmlns:a16="http://schemas.microsoft.com/office/drawing/2014/main" id="{C481C513-11C2-4381-8615-AC7817D114FB}"/>
              </a:ext>
            </a:extLst>
          </p:cNvPr>
          <p:cNvPicPr>
            <a:picLocks noChangeAspect="1"/>
          </p:cNvPicPr>
          <p:nvPr/>
        </p:nvPicPr>
        <p:blipFill>
          <a:blip r:embed="rId3"/>
          <a:stretch>
            <a:fillRect/>
          </a:stretch>
        </p:blipFill>
        <p:spPr>
          <a:xfrm>
            <a:off x="3278113" y="1777703"/>
            <a:ext cx="5224449" cy="3482966"/>
          </a:xfrm>
          <a:prstGeom prst="rect">
            <a:avLst/>
          </a:prstGeom>
        </p:spPr>
      </p:pic>
    </p:spTree>
    <p:extLst>
      <p:ext uri="{BB962C8B-B14F-4D97-AF65-F5344CB8AC3E}">
        <p14:creationId xmlns:p14="http://schemas.microsoft.com/office/powerpoint/2010/main" val="97037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1">
            <a:extLst>
              <a:ext uri="{FF2B5EF4-FFF2-40B4-BE49-F238E27FC236}">
                <a16:creationId xmlns:a16="http://schemas.microsoft.com/office/drawing/2014/main" id="{A0BCA075-9224-44F6-811E-A0E3D398F9E2}"/>
              </a:ext>
            </a:extLst>
          </p:cNvPr>
          <p:cNvSpPr>
            <a:spLocks noChangeArrowheads="1"/>
          </p:cNvSpPr>
          <p:nvPr/>
        </p:nvSpPr>
        <p:spPr bwMode="auto">
          <a:xfrm>
            <a:off x="2353869" y="923478"/>
            <a:ext cx="72022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What will success look like to you</a:t>
            </a:r>
            <a:r>
              <a:rPr lang="en-US" altLang="en-US" sz="3600" dirty="0">
                <a:latin typeface="Tahoma" panose="020B0604030504040204" pitchFamily="34" charset="0"/>
                <a:ea typeface="Tahoma" panose="020B0604030504040204" pitchFamily="34" charset="0"/>
                <a:cs typeface="Tahoma" panose="020B0604030504040204" pitchFamily="34" charset="0"/>
              </a:rPr>
              <a:t>?</a:t>
            </a:r>
            <a:endParaRPr kumimoji="0" lang="en-US" altLang="en-US" sz="18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5D542C71-8C44-4535-A289-21642F27273F}"/>
              </a:ext>
            </a:extLst>
          </p:cNvPr>
          <p:cNvPicPr>
            <a:picLocks noChangeAspect="1"/>
          </p:cNvPicPr>
          <p:nvPr/>
        </p:nvPicPr>
        <p:blipFill rotWithShape="1">
          <a:blip r:embed="rId2"/>
          <a:srcRect r="74924"/>
          <a:stretch/>
        </p:blipFill>
        <p:spPr>
          <a:xfrm>
            <a:off x="10408135" y="5403273"/>
            <a:ext cx="1517257" cy="1194483"/>
          </a:xfrm>
          <a:prstGeom prst="rect">
            <a:avLst/>
          </a:prstGeom>
        </p:spPr>
      </p:pic>
      <p:pic>
        <p:nvPicPr>
          <p:cNvPr id="4" name="Picture 3">
            <a:extLst>
              <a:ext uri="{FF2B5EF4-FFF2-40B4-BE49-F238E27FC236}">
                <a16:creationId xmlns:a16="http://schemas.microsoft.com/office/drawing/2014/main" id="{381E0E39-AF4A-48F1-B0B0-2F1C4A558EC5}"/>
              </a:ext>
            </a:extLst>
          </p:cNvPr>
          <p:cNvPicPr>
            <a:picLocks noChangeAspect="1"/>
          </p:cNvPicPr>
          <p:nvPr/>
        </p:nvPicPr>
        <p:blipFill rotWithShape="1">
          <a:blip r:embed="rId3"/>
          <a:srcRect b="7844"/>
          <a:stretch/>
        </p:blipFill>
        <p:spPr>
          <a:xfrm>
            <a:off x="4387685" y="2528775"/>
            <a:ext cx="3416630" cy="3692213"/>
          </a:xfrm>
          <a:prstGeom prst="rect">
            <a:avLst/>
          </a:prstGeom>
        </p:spPr>
      </p:pic>
    </p:spTree>
    <p:extLst>
      <p:ext uri="{BB962C8B-B14F-4D97-AF65-F5344CB8AC3E}">
        <p14:creationId xmlns:p14="http://schemas.microsoft.com/office/powerpoint/2010/main" val="131835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1">
            <a:extLst>
              <a:ext uri="{FF2B5EF4-FFF2-40B4-BE49-F238E27FC236}">
                <a16:creationId xmlns:a16="http://schemas.microsoft.com/office/drawing/2014/main" id="{A0BCA075-9224-44F6-811E-A0E3D398F9E2}"/>
              </a:ext>
            </a:extLst>
          </p:cNvPr>
          <p:cNvSpPr>
            <a:spLocks noChangeArrowheads="1"/>
          </p:cNvSpPr>
          <p:nvPr/>
        </p:nvSpPr>
        <p:spPr bwMode="auto">
          <a:xfrm>
            <a:off x="3649570" y="489367"/>
            <a:ext cx="44815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i="0" u="none" strike="noStrike" kern="1200" cap="none" spc="0" normalizeH="0" baseline="0" noProof="0" dirty="0">
                <a:ln>
                  <a:noFill/>
                </a:ln>
                <a:solidFill>
                  <a:srgbClr val="6F2F9F"/>
                </a:solidFill>
                <a:effectLst/>
                <a:uLnTx/>
                <a:uFillTx/>
                <a:latin typeface="Tahoma" panose="020B0604030504040204" pitchFamily="34" charset="0"/>
                <a:ea typeface="Tahoma" panose="020B0604030504040204" pitchFamily="34" charset="0"/>
                <a:cs typeface="Tahoma" panose="020B0604030504040204" pitchFamily="34" charset="0"/>
              </a:rPr>
              <a:t>The Forgetting Curve</a:t>
            </a:r>
            <a:endParaRPr kumimoji="0" lang="en-US" altLang="en-US" sz="18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5D542C71-8C44-4535-A289-21642F27273F}"/>
              </a:ext>
            </a:extLst>
          </p:cNvPr>
          <p:cNvPicPr>
            <a:picLocks noChangeAspect="1"/>
          </p:cNvPicPr>
          <p:nvPr/>
        </p:nvPicPr>
        <p:blipFill rotWithShape="1">
          <a:blip r:embed="rId2"/>
          <a:srcRect r="74924"/>
          <a:stretch/>
        </p:blipFill>
        <p:spPr>
          <a:xfrm>
            <a:off x="10408135" y="5403273"/>
            <a:ext cx="1517257" cy="1194483"/>
          </a:xfrm>
          <a:prstGeom prst="rect">
            <a:avLst/>
          </a:prstGeom>
        </p:spPr>
      </p:pic>
      <p:pic>
        <p:nvPicPr>
          <p:cNvPr id="3" name="Picture 2">
            <a:extLst>
              <a:ext uri="{FF2B5EF4-FFF2-40B4-BE49-F238E27FC236}">
                <a16:creationId xmlns:a16="http://schemas.microsoft.com/office/drawing/2014/main" id="{836895AA-8036-44B4-9AB2-4295D195EE33}"/>
              </a:ext>
            </a:extLst>
          </p:cNvPr>
          <p:cNvPicPr>
            <a:picLocks noChangeAspect="1"/>
          </p:cNvPicPr>
          <p:nvPr/>
        </p:nvPicPr>
        <p:blipFill rotWithShape="1">
          <a:blip r:embed="rId3"/>
          <a:srcRect l="11970" t="31919" r="42727" b="21212"/>
          <a:stretch/>
        </p:blipFill>
        <p:spPr>
          <a:xfrm>
            <a:off x="1865744" y="1450108"/>
            <a:ext cx="8201892" cy="4773008"/>
          </a:xfrm>
          <a:prstGeom prst="rect">
            <a:avLst/>
          </a:prstGeom>
        </p:spPr>
      </p:pic>
    </p:spTree>
    <p:extLst>
      <p:ext uri="{BB962C8B-B14F-4D97-AF65-F5344CB8AC3E}">
        <p14:creationId xmlns:p14="http://schemas.microsoft.com/office/powerpoint/2010/main" val="416082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1">
            <a:extLst>
              <a:ext uri="{FF2B5EF4-FFF2-40B4-BE49-F238E27FC236}">
                <a16:creationId xmlns:a16="http://schemas.microsoft.com/office/drawing/2014/main" id="{9F954EF6-2BFC-4F0B-9E53-42502B173936}"/>
              </a:ext>
            </a:extLst>
          </p:cNvPr>
          <p:cNvSpPr>
            <a:spLocks noChangeArrowheads="1"/>
          </p:cNvSpPr>
          <p:nvPr/>
        </p:nvSpPr>
        <p:spPr bwMode="auto">
          <a:xfrm>
            <a:off x="4083912" y="969658"/>
            <a:ext cx="37497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6F2F9F"/>
                </a:solidFill>
                <a:effectLst/>
                <a:uLnTx/>
                <a:uFillTx/>
                <a:latin typeface="Arial" panose="020B0604020202020204" pitchFamily="34" charset="0"/>
                <a:ea typeface="+mn-ea"/>
                <a:cs typeface="+mn-cs"/>
              </a:rPr>
              <a:t>“Struggle </a:t>
            </a:r>
            <a:r>
              <a:rPr lang="en-US" altLang="en-US" sz="3600" b="1" dirty="0">
                <a:solidFill>
                  <a:srgbClr val="6F2F9F"/>
                </a:solidFill>
                <a:latin typeface="Arial" panose="020B0604020202020204" pitchFamily="34" charset="0"/>
              </a:rPr>
              <a:t>Z</a:t>
            </a:r>
            <a:r>
              <a:rPr kumimoji="0" lang="en-US" altLang="en-US" sz="3600" b="1" i="0" u="none" strike="noStrike" kern="1200" cap="none" spc="0" normalizeH="0" baseline="0" noProof="0" dirty="0">
                <a:ln>
                  <a:noFill/>
                </a:ln>
                <a:solidFill>
                  <a:srgbClr val="6F2F9F"/>
                </a:solidFill>
                <a:effectLst/>
                <a:uLnTx/>
                <a:uFillTx/>
                <a:latin typeface="Arial" panose="020B0604020202020204" pitchFamily="34" charset="0"/>
                <a:ea typeface="+mn-ea"/>
                <a:cs typeface="+mn-cs"/>
              </a:rPr>
              <a:t>one”</a:t>
            </a:r>
            <a:endPar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Rectangle 31">
            <a:extLst>
              <a:ext uri="{FF2B5EF4-FFF2-40B4-BE49-F238E27FC236}">
                <a16:creationId xmlns:a16="http://schemas.microsoft.com/office/drawing/2014/main" id="{E2ABF75F-CA5F-462C-A1D6-F938CF2B9CFD}"/>
              </a:ext>
            </a:extLst>
          </p:cNvPr>
          <p:cNvSpPr>
            <a:spLocks noChangeArrowheads="1"/>
          </p:cNvSpPr>
          <p:nvPr/>
        </p:nvSpPr>
        <p:spPr bwMode="auto">
          <a:xfrm>
            <a:off x="4909503" y="2316240"/>
            <a:ext cx="226215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dirty="0">
                <a:latin typeface="Arial" panose="020B0604020202020204" pitchFamily="34" charset="0"/>
              </a:rPr>
              <a:t>Challenge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effectLst/>
                <a:uLnTx/>
                <a:uFillTx/>
                <a:latin typeface="Arial" panose="020B0604020202020204" pitchFamily="34" charset="0"/>
                <a:ea typeface="+mn-ea"/>
                <a:cs typeface="+mn-cs"/>
              </a:rPr>
              <a:t>Zone</a:t>
            </a:r>
            <a:endParaRPr kumimoji="0" lang="en-US" altLang="en-US" sz="18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16" name="Rectangle 31">
            <a:extLst>
              <a:ext uri="{FF2B5EF4-FFF2-40B4-BE49-F238E27FC236}">
                <a16:creationId xmlns:a16="http://schemas.microsoft.com/office/drawing/2014/main" id="{361DA7DB-E078-41CF-B5B5-A4F341221876}"/>
              </a:ext>
            </a:extLst>
          </p:cNvPr>
          <p:cNvSpPr>
            <a:spLocks noChangeArrowheads="1"/>
          </p:cNvSpPr>
          <p:nvPr/>
        </p:nvSpPr>
        <p:spPr bwMode="auto">
          <a:xfrm>
            <a:off x="9025878" y="2593239"/>
            <a:ext cx="25617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dirty="0">
                <a:latin typeface="Arial" panose="020B0604020202020204" pitchFamily="34" charset="0"/>
              </a:rPr>
              <a:t>Too Difficult</a:t>
            </a:r>
            <a:endParaRPr kumimoji="0" lang="en-US" altLang="en-US" sz="1800" b="0" i="0" u="none" strike="noStrike" kern="1200" cap="none" spc="0" normalizeH="0" baseline="0" noProof="0" dirty="0">
              <a:ln>
                <a:noFill/>
              </a:ln>
              <a:effectLst/>
              <a:uLnTx/>
              <a:uFillTx/>
              <a:latin typeface="Arial" panose="020B0604020202020204" pitchFamily="34" charset="0"/>
            </a:endParaRPr>
          </a:p>
        </p:txBody>
      </p:sp>
      <p:sp>
        <p:nvSpPr>
          <p:cNvPr id="18" name="Rectangle 31">
            <a:extLst>
              <a:ext uri="{FF2B5EF4-FFF2-40B4-BE49-F238E27FC236}">
                <a16:creationId xmlns:a16="http://schemas.microsoft.com/office/drawing/2014/main" id="{7B4486A7-37AD-464C-A112-571D4837E3B2}"/>
              </a:ext>
            </a:extLst>
          </p:cNvPr>
          <p:cNvSpPr>
            <a:spLocks noChangeArrowheads="1"/>
          </p:cNvSpPr>
          <p:nvPr/>
        </p:nvSpPr>
        <p:spPr bwMode="auto">
          <a:xfrm>
            <a:off x="1023831" y="2593238"/>
            <a:ext cx="20314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dirty="0">
                <a:latin typeface="Arial" panose="020B0604020202020204" pitchFamily="34" charset="0"/>
              </a:rPr>
              <a:t>Too easy</a:t>
            </a:r>
            <a:endParaRPr kumimoji="0" lang="en-US" altLang="en-US" sz="1800" b="0" i="0" u="none" strike="noStrike" kern="1200" cap="none" spc="0" normalizeH="0" baseline="0" noProof="0" dirty="0">
              <a:ln>
                <a:noFill/>
              </a:ln>
              <a:effectLst/>
              <a:uLnTx/>
              <a:uFillTx/>
              <a:latin typeface="Arial" panose="020B0604020202020204" pitchFamily="34" charset="0"/>
            </a:endParaRPr>
          </a:p>
        </p:txBody>
      </p:sp>
      <p:cxnSp>
        <p:nvCxnSpPr>
          <p:cNvPr id="20" name="Straight Arrow Connector 19">
            <a:extLst>
              <a:ext uri="{FF2B5EF4-FFF2-40B4-BE49-F238E27FC236}">
                <a16:creationId xmlns:a16="http://schemas.microsoft.com/office/drawing/2014/main" id="{420DEED3-DACE-4E3F-A850-C5D9BD1D90A9}"/>
              </a:ext>
            </a:extLst>
          </p:cNvPr>
          <p:cNvCxnSpPr>
            <a:cxnSpLocks/>
          </p:cNvCxnSpPr>
          <p:nvPr/>
        </p:nvCxnSpPr>
        <p:spPr>
          <a:xfrm>
            <a:off x="2462683" y="3920858"/>
            <a:ext cx="7789936" cy="0"/>
          </a:xfrm>
          <a:prstGeom prst="straightConnector1">
            <a:avLst/>
          </a:prstGeom>
          <a:ln w="762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88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1">
            <a:extLst>
              <a:ext uri="{FF2B5EF4-FFF2-40B4-BE49-F238E27FC236}">
                <a16:creationId xmlns:a16="http://schemas.microsoft.com/office/drawing/2014/main" id="{A0BCA075-9224-44F6-811E-A0E3D398F9E2}"/>
              </a:ext>
            </a:extLst>
          </p:cNvPr>
          <p:cNvSpPr>
            <a:spLocks noChangeArrowheads="1"/>
          </p:cNvSpPr>
          <p:nvPr/>
        </p:nvSpPr>
        <p:spPr bwMode="auto">
          <a:xfrm>
            <a:off x="2907811" y="489367"/>
            <a:ext cx="59650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6F2F9F"/>
                </a:solidFill>
                <a:latin typeface="Tahoma" panose="020B0604030504040204" pitchFamily="34" charset="0"/>
                <a:ea typeface="Tahoma" panose="020B0604030504040204" pitchFamily="34" charset="0"/>
                <a:cs typeface="Tahoma" panose="020B0604030504040204" pitchFamily="34" charset="0"/>
              </a:rPr>
              <a:t>Technique 1: Flash Cards</a:t>
            </a:r>
            <a:endParaRPr kumimoji="0" lang="en-US" alt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5D542C71-8C44-4535-A289-21642F27273F}"/>
              </a:ext>
            </a:extLst>
          </p:cNvPr>
          <p:cNvPicPr>
            <a:picLocks noChangeAspect="1"/>
          </p:cNvPicPr>
          <p:nvPr/>
        </p:nvPicPr>
        <p:blipFill rotWithShape="1">
          <a:blip r:embed="rId2"/>
          <a:srcRect r="74924"/>
          <a:stretch/>
        </p:blipFill>
        <p:spPr>
          <a:xfrm>
            <a:off x="10408135" y="5403273"/>
            <a:ext cx="1517257" cy="1194483"/>
          </a:xfrm>
          <a:prstGeom prst="rect">
            <a:avLst/>
          </a:prstGeom>
        </p:spPr>
      </p:pic>
      <p:sp>
        <p:nvSpPr>
          <p:cNvPr id="4" name="Rectangle 31">
            <a:extLst>
              <a:ext uri="{FF2B5EF4-FFF2-40B4-BE49-F238E27FC236}">
                <a16:creationId xmlns:a16="http://schemas.microsoft.com/office/drawing/2014/main" id="{B1A23D8C-BC40-4480-8431-DE0CFA36281D}"/>
              </a:ext>
            </a:extLst>
          </p:cNvPr>
          <p:cNvSpPr>
            <a:spLocks noChangeArrowheads="1"/>
          </p:cNvSpPr>
          <p:nvPr/>
        </p:nvSpPr>
        <p:spPr bwMode="auto">
          <a:xfrm>
            <a:off x="1242559" y="1820884"/>
            <a:ext cx="9706881"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dirty="0">
                <a:latin typeface="Tahoma" panose="020B0604030504040204" pitchFamily="34" charset="0"/>
                <a:ea typeface="Tahoma" panose="020B0604030504040204" pitchFamily="34" charset="0"/>
                <a:cs typeface="Tahoma" panose="020B0604030504040204" pitchFamily="34" charset="0"/>
              </a:rPr>
              <a:t>You have been given a double page from a chemistry revision guide. On one side of your flash card you need to summaries the key information. On the reverse (back of the card) you need to write key questions that people could quiz you on to check your knowledge.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6F2F9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220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1">
            <a:extLst>
              <a:ext uri="{FF2B5EF4-FFF2-40B4-BE49-F238E27FC236}">
                <a16:creationId xmlns:a16="http://schemas.microsoft.com/office/drawing/2014/main" id="{A0BCA075-9224-44F6-811E-A0E3D398F9E2}"/>
              </a:ext>
            </a:extLst>
          </p:cNvPr>
          <p:cNvSpPr>
            <a:spLocks noChangeArrowheads="1"/>
          </p:cNvSpPr>
          <p:nvPr/>
        </p:nvSpPr>
        <p:spPr bwMode="auto">
          <a:xfrm>
            <a:off x="2335532" y="489367"/>
            <a:ext cx="71096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6F2F9F"/>
                </a:solidFill>
                <a:latin typeface="Tahoma" panose="020B0604030504040204" pitchFamily="34" charset="0"/>
                <a:ea typeface="Tahoma" panose="020B0604030504040204" pitchFamily="34" charset="0"/>
                <a:cs typeface="Tahoma" panose="020B0604030504040204" pitchFamily="34" charset="0"/>
              </a:rPr>
              <a:t>Technique 2: Retrieval Games</a:t>
            </a:r>
            <a:endParaRPr kumimoji="0" lang="en-US" alt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5D542C71-8C44-4535-A289-21642F27273F}"/>
              </a:ext>
            </a:extLst>
          </p:cNvPr>
          <p:cNvPicPr>
            <a:picLocks noChangeAspect="1"/>
          </p:cNvPicPr>
          <p:nvPr/>
        </p:nvPicPr>
        <p:blipFill rotWithShape="1">
          <a:blip r:embed="rId2"/>
          <a:srcRect r="74924"/>
          <a:stretch/>
        </p:blipFill>
        <p:spPr>
          <a:xfrm>
            <a:off x="10408135" y="5403273"/>
            <a:ext cx="1517257" cy="1194483"/>
          </a:xfrm>
          <a:prstGeom prst="rect">
            <a:avLst/>
          </a:prstGeom>
        </p:spPr>
      </p:pic>
      <p:sp>
        <p:nvSpPr>
          <p:cNvPr id="4" name="Rectangle 31">
            <a:extLst>
              <a:ext uri="{FF2B5EF4-FFF2-40B4-BE49-F238E27FC236}">
                <a16:creationId xmlns:a16="http://schemas.microsoft.com/office/drawing/2014/main" id="{B1D8DC56-31BD-46EE-A2D3-7077EA765AA1}"/>
              </a:ext>
            </a:extLst>
          </p:cNvPr>
          <p:cNvSpPr>
            <a:spLocks noChangeArrowheads="1"/>
          </p:cNvSpPr>
          <p:nvPr/>
        </p:nvSpPr>
        <p:spPr bwMode="auto">
          <a:xfrm>
            <a:off x="369455" y="1608449"/>
            <a:ext cx="113792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dirty="0">
                <a:latin typeface="Tahoma" panose="020B0604030504040204" pitchFamily="34" charset="0"/>
                <a:ea typeface="Tahoma" panose="020B0604030504040204" pitchFamily="34" charset="0"/>
                <a:cs typeface="Tahoma" panose="020B0604030504040204" pitchFamily="34" charset="0"/>
              </a:rPr>
              <a:t>There are 10 English Literature quotes hidden around the room. You need to find them and write them down on your sheet. They must be written perfectly. You are not allowed to communicate/cheat and you must not take your paper off the table/to the quotes… this is a memory exercise.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6F2F9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3070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1">
            <a:extLst>
              <a:ext uri="{FF2B5EF4-FFF2-40B4-BE49-F238E27FC236}">
                <a16:creationId xmlns:a16="http://schemas.microsoft.com/office/drawing/2014/main" id="{A0BCA075-9224-44F6-811E-A0E3D398F9E2}"/>
              </a:ext>
            </a:extLst>
          </p:cNvPr>
          <p:cNvSpPr>
            <a:spLocks noChangeArrowheads="1"/>
          </p:cNvSpPr>
          <p:nvPr/>
        </p:nvSpPr>
        <p:spPr bwMode="auto">
          <a:xfrm>
            <a:off x="2640910" y="489367"/>
            <a:ext cx="64988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6F2F9F"/>
                </a:solidFill>
                <a:latin typeface="Tahoma" panose="020B0604030504040204" pitchFamily="34" charset="0"/>
                <a:ea typeface="Tahoma" panose="020B0604030504040204" pitchFamily="34" charset="0"/>
                <a:cs typeface="Tahoma" panose="020B0604030504040204" pitchFamily="34" charset="0"/>
              </a:rPr>
              <a:t>Technique 3: Multi-channel</a:t>
            </a:r>
            <a:endParaRPr kumimoji="0" lang="en-US" alt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5D542C71-8C44-4535-A289-21642F27273F}"/>
              </a:ext>
            </a:extLst>
          </p:cNvPr>
          <p:cNvPicPr>
            <a:picLocks noChangeAspect="1"/>
          </p:cNvPicPr>
          <p:nvPr/>
        </p:nvPicPr>
        <p:blipFill rotWithShape="1">
          <a:blip r:embed="rId2"/>
          <a:srcRect r="74924"/>
          <a:stretch/>
        </p:blipFill>
        <p:spPr>
          <a:xfrm>
            <a:off x="10408135" y="5403273"/>
            <a:ext cx="1517257" cy="1194483"/>
          </a:xfrm>
          <a:prstGeom prst="rect">
            <a:avLst/>
          </a:prstGeom>
        </p:spPr>
      </p:pic>
      <p:sp>
        <p:nvSpPr>
          <p:cNvPr id="2" name="Rectangle 1">
            <a:extLst>
              <a:ext uri="{FF2B5EF4-FFF2-40B4-BE49-F238E27FC236}">
                <a16:creationId xmlns:a16="http://schemas.microsoft.com/office/drawing/2014/main" id="{7E438B2B-C0D4-4BFE-BF71-253DA772D753}"/>
              </a:ext>
            </a:extLst>
          </p:cNvPr>
          <p:cNvSpPr/>
          <p:nvPr/>
        </p:nvSpPr>
        <p:spPr>
          <a:xfrm>
            <a:off x="3573610" y="1637206"/>
            <a:ext cx="5044779" cy="369332"/>
          </a:xfrm>
          <a:prstGeom prst="rect">
            <a:avLst/>
          </a:prstGeom>
        </p:spPr>
        <p:txBody>
          <a:bodyPr wrap="none">
            <a:spAutoFit/>
          </a:bodyPr>
          <a:lstStyle/>
          <a:p>
            <a:r>
              <a:rPr lang="en-GB" dirty="0">
                <a:hlinkClick r:id="rId3"/>
              </a:rPr>
              <a:t>https://www.youtube.com/watch?v=tCHE_7QeRUc</a:t>
            </a:r>
            <a:r>
              <a:rPr lang="en-GB" dirty="0"/>
              <a:t> </a:t>
            </a:r>
          </a:p>
        </p:txBody>
      </p:sp>
      <p:sp>
        <p:nvSpPr>
          <p:cNvPr id="3" name="Rectangle 2">
            <a:extLst>
              <a:ext uri="{FF2B5EF4-FFF2-40B4-BE49-F238E27FC236}">
                <a16:creationId xmlns:a16="http://schemas.microsoft.com/office/drawing/2014/main" id="{11FAA8AB-A8D0-457F-847F-F126FA963518}"/>
              </a:ext>
            </a:extLst>
          </p:cNvPr>
          <p:cNvSpPr/>
          <p:nvPr/>
        </p:nvSpPr>
        <p:spPr>
          <a:xfrm>
            <a:off x="3343564" y="2874926"/>
            <a:ext cx="6096000" cy="646331"/>
          </a:xfrm>
          <a:prstGeom prst="rect">
            <a:avLst/>
          </a:prstGeom>
        </p:spPr>
        <p:txBody>
          <a:bodyPr>
            <a:spAutoFit/>
          </a:bodyPr>
          <a:lstStyle/>
          <a:p>
            <a:r>
              <a:rPr lang="en-GB" dirty="0">
                <a:hlinkClick r:id="rId4"/>
              </a:rPr>
              <a:t>https://www.revisechemistry.uk/GCSE/AQA/RequiredPracticals/practical3.html</a:t>
            </a:r>
            <a:r>
              <a:rPr lang="en-GB" dirty="0"/>
              <a:t> </a:t>
            </a:r>
          </a:p>
        </p:txBody>
      </p:sp>
    </p:spTree>
    <p:extLst>
      <p:ext uri="{BB962C8B-B14F-4D97-AF65-F5344CB8AC3E}">
        <p14:creationId xmlns:p14="http://schemas.microsoft.com/office/powerpoint/2010/main" val="2230166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CB31657DB2CD439997F5DFCA2083C9" ma:contentTypeVersion="7" ma:contentTypeDescription="Create a new document." ma:contentTypeScope="" ma:versionID="6bd6de889a1950a4c419b3e678e2133c">
  <xsd:schema xmlns:xsd="http://www.w3.org/2001/XMLSchema" xmlns:xs="http://www.w3.org/2001/XMLSchema" xmlns:p="http://schemas.microsoft.com/office/2006/metadata/properties" xmlns:ns3="54a648f9-5ff2-4b6e-b088-23559dd3222a" targetNamespace="http://schemas.microsoft.com/office/2006/metadata/properties" ma:root="true" ma:fieldsID="5926ef9bfa4d96cc86b53907f5c88041" ns3:_="">
    <xsd:import namespace="54a648f9-5ff2-4b6e-b088-23559dd3222a"/>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648f9-5ff2-4b6e-b088-23559dd322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ystemTags" ma:index="11" nillable="true" ma:displayName="MediaServiceSystemTags" ma:hidden="true" ma:internalName="MediaServiceSystemTags"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90FE82-4038-4D92-ACC0-E29B442F8450}">
  <ds:schemaRefs>
    <ds:schemaRef ds:uri="http://schemas.microsoft.com/sharepoint/v3/contenttype/forms"/>
  </ds:schemaRefs>
</ds:datastoreItem>
</file>

<file path=customXml/itemProps2.xml><?xml version="1.0" encoding="utf-8"?>
<ds:datastoreItem xmlns:ds="http://schemas.openxmlformats.org/officeDocument/2006/customXml" ds:itemID="{93C071C2-977C-475D-AABF-B0A5491AE89F}">
  <ds:schemaRefs>
    <ds:schemaRef ds:uri="http://schemas.openxmlformats.org/package/2006/metadata/core-properties"/>
    <ds:schemaRef ds:uri="http://purl.org/dc/elements/1.1/"/>
    <ds:schemaRef ds:uri="54a648f9-5ff2-4b6e-b088-23559dd3222a"/>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FF55137E-7D1E-4449-A33A-6A4466AE3F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648f9-5ff2-4b6e-b088-23559dd322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578</TotalTime>
  <Words>686</Words>
  <Application>Microsoft Office PowerPoint</Application>
  <PresentationFormat>Widescreen</PresentationFormat>
  <Paragraphs>53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Pollock</dc:creator>
  <cp:lastModifiedBy>Matthew Pollock</cp:lastModifiedBy>
  <cp:revision>9</cp:revision>
  <dcterms:created xsi:type="dcterms:W3CDTF">2023-11-08T05:30:22Z</dcterms:created>
  <dcterms:modified xsi:type="dcterms:W3CDTF">2023-12-11T09:17:10Z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0x01010050CB31657DB2CD439997F5DFCA2083C9</vt:lpwstr>
  </property>
</Properties>
</file>