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03B3B-AEAF-4E88-A7E0-E6F7066CAAEA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F639-969B-4208-9AAA-7D667ADC14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949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03B3B-AEAF-4E88-A7E0-E6F7066CAAEA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F639-969B-4208-9AAA-7D667ADC14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805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03B3B-AEAF-4E88-A7E0-E6F7066CAAEA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F639-969B-4208-9AAA-7D667ADC14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702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03B3B-AEAF-4E88-A7E0-E6F7066CAAEA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F639-969B-4208-9AAA-7D667ADC14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669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03B3B-AEAF-4E88-A7E0-E6F7066CAAEA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F639-969B-4208-9AAA-7D667ADC14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80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03B3B-AEAF-4E88-A7E0-E6F7066CAAEA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F639-969B-4208-9AAA-7D667ADC14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542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03B3B-AEAF-4E88-A7E0-E6F7066CAAEA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F639-969B-4208-9AAA-7D667ADC14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6263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03B3B-AEAF-4E88-A7E0-E6F7066CAAEA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F639-969B-4208-9AAA-7D667ADC14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553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03B3B-AEAF-4E88-A7E0-E6F7066CAAEA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F639-969B-4208-9AAA-7D667ADC14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445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03B3B-AEAF-4E88-A7E0-E6F7066CAAEA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F639-969B-4208-9AAA-7D667ADC14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007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03B3B-AEAF-4E88-A7E0-E6F7066CAAEA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F639-969B-4208-9AAA-7D667ADC14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283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03B3B-AEAF-4E88-A7E0-E6F7066CAAEA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3F639-969B-4208-9AAA-7D667ADC14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5044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990" y="236587"/>
            <a:ext cx="9415081" cy="640569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720070" y="1464128"/>
            <a:ext cx="23865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Term </a:t>
            </a: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4- </a:t>
            </a:r>
            <a:endParaRPr kumimoji="0" lang="en-US" sz="3200" b="1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Hitler’s Rise to Power</a:t>
            </a:r>
            <a:endParaRPr kumimoji="0" lang="en-GB" sz="32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DC08D70-0D88-44FE-8D53-3712F08082E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94" t="15695" r="13380" b="11524"/>
          <a:stretch/>
        </p:blipFill>
        <p:spPr>
          <a:xfrm>
            <a:off x="10142356" y="236587"/>
            <a:ext cx="1542013" cy="1227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305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2A4A55472C344C950E4EEA7993E1ED" ma:contentTypeVersion="13" ma:contentTypeDescription="Create a new document." ma:contentTypeScope="" ma:versionID="5c60bb9143a1142e5043ba544926db03">
  <xsd:schema xmlns:xsd="http://www.w3.org/2001/XMLSchema" xmlns:xs="http://www.w3.org/2001/XMLSchema" xmlns:p="http://schemas.microsoft.com/office/2006/metadata/properties" xmlns:ns2="53038477-11b9-4b50-bb37-4d087f9619fe" xmlns:ns3="67e4d28b-84d4-496d-83de-d60e9caa6883" targetNamespace="http://schemas.microsoft.com/office/2006/metadata/properties" ma:root="true" ma:fieldsID="acb21d413a0d17cd82933749e58e0ab6" ns2:_="" ns3:_="">
    <xsd:import namespace="53038477-11b9-4b50-bb37-4d087f9619fe"/>
    <xsd:import namespace="67e4d28b-84d4-496d-83de-d60e9caa688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038477-11b9-4b50-bb37-4d087f9619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4d28b-84d4-496d-83de-d60e9caa68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CDB40EB-258E-46A4-9E0B-4BED56156E03}"/>
</file>

<file path=customXml/itemProps2.xml><?xml version="1.0" encoding="utf-8"?>
<ds:datastoreItem xmlns:ds="http://schemas.openxmlformats.org/officeDocument/2006/customXml" ds:itemID="{16478961-79B3-4DEE-9D31-C0062468ED17}"/>
</file>

<file path=customXml/itemProps3.xml><?xml version="1.0" encoding="utf-8"?>
<ds:datastoreItem xmlns:ds="http://schemas.openxmlformats.org/officeDocument/2006/customXml" ds:itemID="{7175DE6F-BF2F-4F22-AE0F-EB60BD06C372}"/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6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Elliott Wray</dc:creator>
  <cp:lastModifiedBy>Elliott Wray</cp:lastModifiedBy>
  <cp:revision>2</cp:revision>
  <dcterms:created xsi:type="dcterms:W3CDTF">2022-06-08T07:11:00Z</dcterms:created>
  <dcterms:modified xsi:type="dcterms:W3CDTF">2022-06-08T10:08:11Z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0x010100192A4A55472C344C950E4EEA7993E1ED</vt:lpwstr>
  </property>
</Properties>
</file>