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03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50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6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56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19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17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97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05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15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160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70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F0FE4-7141-465A-8419-E5F6FF34208D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CA786-39FA-4899-BBA0-B309014C2A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2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42" y="128015"/>
            <a:ext cx="9497758" cy="65361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20070" y="1464128"/>
            <a:ext cx="238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1- 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u="sng" dirty="0" smtClean="0">
                <a:solidFill>
                  <a:prstClr val="black"/>
                </a:solidFill>
                <a:latin typeface="Calibri" panose="020F0502020204030204"/>
              </a:rPr>
              <a:t>Jack the Ripper</a:t>
            </a:r>
            <a:endParaRPr kumimoji="0" lang="en-GB" sz="3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C08D70-0D88-44FE-8D53-3712F08082E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4" t="15695" r="13380" b="11524"/>
          <a:stretch/>
        </p:blipFill>
        <p:spPr>
          <a:xfrm>
            <a:off x="10142356" y="236587"/>
            <a:ext cx="1542013" cy="122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7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6" ma:contentTypeDescription="Create a new document." ma:contentTypeScope="" ma:versionID="b7744696b3d076ef9bff60097adfd134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2a4fa58840d1624a6eb32f615feb3adf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5f39a2c-7ee1-4bc3-873a-f84a6ad208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d96b78e-3b6f-4a42-a0a2-6cd29fbe4635}" ma:internalName="TaxCatchAll" ma:showField="CatchAllData" ma:web="67e4d28b-84d4-496d-83de-d60e9caa68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7e4d28b-84d4-496d-83de-d60e9caa6883" xsi:nil="true"/>
    <lcf76f155ced4ddcb4097134ff3c332f xmlns="53038477-11b9-4b50-bb37-4d087f9619f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29BA57A-EFA3-402C-871F-10C065B76273}"/>
</file>

<file path=customXml/itemProps2.xml><?xml version="1.0" encoding="utf-8"?>
<ds:datastoreItem xmlns:ds="http://schemas.openxmlformats.org/officeDocument/2006/customXml" ds:itemID="{63A2E95E-2061-4A53-B434-23E825211D7C}"/>
</file>

<file path=customXml/itemProps3.xml><?xml version="1.0" encoding="utf-8"?>
<ds:datastoreItem xmlns:ds="http://schemas.openxmlformats.org/officeDocument/2006/customXml" ds:itemID="{67B3B6A5-1EDC-4AD9-84DF-68F7816582F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Elliott Wray</dc:creator>
  <cp:lastModifiedBy>Elliott Wray</cp:lastModifiedBy>
  <cp:revision>1</cp:revision>
  <dcterms:created xsi:type="dcterms:W3CDTF">2022-06-08T22:17:34Z</dcterms:created>
  <dcterms:modified xsi:type="dcterms:W3CDTF">2022-06-08T22:17:53Z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