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830077-1FC0-4D49-B3CA-109E484FEE59}"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23BE7-AC41-4128-B7D2-565BDB05A9CE}" type="slidenum">
              <a:rPr lang="en-GB" smtClean="0"/>
              <a:t>‹#›</a:t>
            </a:fld>
            <a:endParaRPr lang="en-GB"/>
          </a:p>
        </p:txBody>
      </p:sp>
    </p:spTree>
    <p:extLst>
      <p:ext uri="{BB962C8B-B14F-4D97-AF65-F5344CB8AC3E}">
        <p14:creationId xmlns:p14="http://schemas.microsoft.com/office/powerpoint/2010/main" val="205989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30077-1FC0-4D49-B3CA-109E484FEE59}"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23BE7-AC41-4128-B7D2-565BDB05A9CE}" type="slidenum">
              <a:rPr lang="en-GB" smtClean="0"/>
              <a:t>‹#›</a:t>
            </a:fld>
            <a:endParaRPr lang="en-GB"/>
          </a:p>
        </p:txBody>
      </p:sp>
    </p:spTree>
    <p:extLst>
      <p:ext uri="{BB962C8B-B14F-4D97-AF65-F5344CB8AC3E}">
        <p14:creationId xmlns:p14="http://schemas.microsoft.com/office/powerpoint/2010/main" val="397751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30077-1FC0-4D49-B3CA-109E484FEE59}"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23BE7-AC41-4128-B7D2-565BDB05A9CE}" type="slidenum">
              <a:rPr lang="en-GB" smtClean="0"/>
              <a:t>‹#›</a:t>
            </a:fld>
            <a:endParaRPr lang="en-GB"/>
          </a:p>
        </p:txBody>
      </p:sp>
    </p:spTree>
    <p:extLst>
      <p:ext uri="{BB962C8B-B14F-4D97-AF65-F5344CB8AC3E}">
        <p14:creationId xmlns:p14="http://schemas.microsoft.com/office/powerpoint/2010/main" val="78767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30077-1FC0-4D49-B3CA-109E484FEE59}"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23BE7-AC41-4128-B7D2-565BDB05A9CE}" type="slidenum">
              <a:rPr lang="en-GB" smtClean="0"/>
              <a:t>‹#›</a:t>
            </a:fld>
            <a:endParaRPr lang="en-GB"/>
          </a:p>
        </p:txBody>
      </p:sp>
    </p:spTree>
    <p:extLst>
      <p:ext uri="{BB962C8B-B14F-4D97-AF65-F5344CB8AC3E}">
        <p14:creationId xmlns:p14="http://schemas.microsoft.com/office/powerpoint/2010/main" val="380249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830077-1FC0-4D49-B3CA-109E484FEE59}"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23BE7-AC41-4128-B7D2-565BDB05A9CE}" type="slidenum">
              <a:rPr lang="en-GB" smtClean="0"/>
              <a:t>‹#›</a:t>
            </a:fld>
            <a:endParaRPr lang="en-GB"/>
          </a:p>
        </p:txBody>
      </p:sp>
    </p:spTree>
    <p:extLst>
      <p:ext uri="{BB962C8B-B14F-4D97-AF65-F5344CB8AC3E}">
        <p14:creationId xmlns:p14="http://schemas.microsoft.com/office/powerpoint/2010/main" val="155445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830077-1FC0-4D49-B3CA-109E484FEE59}" type="datetimeFigureOut">
              <a:rPr lang="en-GB" smtClean="0"/>
              <a:t>26/04/2022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23BE7-AC41-4128-B7D2-565BDB05A9CE}" type="slidenum">
              <a:rPr lang="en-GB" smtClean="0"/>
              <a:t>‹#›</a:t>
            </a:fld>
            <a:endParaRPr lang="en-GB"/>
          </a:p>
        </p:txBody>
      </p:sp>
    </p:spTree>
    <p:extLst>
      <p:ext uri="{BB962C8B-B14F-4D97-AF65-F5344CB8AC3E}">
        <p14:creationId xmlns:p14="http://schemas.microsoft.com/office/powerpoint/2010/main" val="329540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830077-1FC0-4D49-B3CA-109E484FEE59}" type="datetimeFigureOut">
              <a:rPr lang="en-GB" smtClean="0"/>
              <a:t>26/04/2022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723BE7-AC41-4128-B7D2-565BDB05A9CE}" type="slidenum">
              <a:rPr lang="en-GB" smtClean="0"/>
              <a:t>‹#›</a:t>
            </a:fld>
            <a:endParaRPr lang="en-GB"/>
          </a:p>
        </p:txBody>
      </p:sp>
    </p:spTree>
    <p:extLst>
      <p:ext uri="{BB962C8B-B14F-4D97-AF65-F5344CB8AC3E}">
        <p14:creationId xmlns:p14="http://schemas.microsoft.com/office/powerpoint/2010/main" val="339609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830077-1FC0-4D49-B3CA-109E484FEE59}" type="datetimeFigureOut">
              <a:rPr lang="en-GB" smtClean="0"/>
              <a:t>26/04/2022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723BE7-AC41-4128-B7D2-565BDB05A9CE}" type="slidenum">
              <a:rPr lang="en-GB" smtClean="0"/>
              <a:t>‹#›</a:t>
            </a:fld>
            <a:endParaRPr lang="en-GB"/>
          </a:p>
        </p:txBody>
      </p:sp>
    </p:spTree>
    <p:extLst>
      <p:ext uri="{BB962C8B-B14F-4D97-AF65-F5344CB8AC3E}">
        <p14:creationId xmlns:p14="http://schemas.microsoft.com/office/powerpoint/2010/main" val="182017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30077-1FC0-4D49-B3CA-109E484FEE59}" type="datetimeFigureOut">
              <a:rPr lang="en-GB" smtClean="0"/>
              <a:t>26/04/2022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723BE7-AC41-4128-B7D2-565BDB05A9CE}" type="slidenum">
              <a:rPr lang="en-GB" smtClean="0"/>
              <a:t>‹#›</a:t>
            </a:fld>
            <a:endParaRPr lang="en-GB"/>
          </a:p>
        </p:txBody>
      </p:sp>
    </p:spTree>
    <p:extLst>
      <p:ext uri="{BB962C8B-B14F-4D97-AF65-F5344CB8AC3E}">
        <p14:creationId xmlns:p14="http://schemas.microsoft.com/office/powerpoint/2010/main" val="115726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830077-1FC0-4D49-B3CA-109E484FEE59}" type="datetimeFigureOut">
              <a:rPr lang="en-GB" smtClean="0"/>
              <a:t>26/04/2022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23BE7-AC41-4128-B7D2-565BDB05A9CE}" type="slidenum">
              <a:rPr lang="en-GB" smtClean="0"/>
              <a:t>‹#›</a:t>
            </a:fld>
            <a:endParaRPr lang="en-GB"/>
          </a:p>
        </p:txBody>
      </p:sp>
    </p:spTree>
    <p:extLst>
      <p:ext uri="{BB962C8B-B14F-4D97-AF65-F5344CB8AC3E}">
        <p14:creationId xmlns:p14="http://schemas.microsoft.com/office/powerpoint/2010/main" val="372566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830077-1FC0-4D49-B3CA-109E484FEE59}" type="datetimeFigureOut">
              <a:rPr lang="en-GB" smtClean="0"/>
              <a:t>26/04/2022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23BE7-AC41-4128-B7D2-565BDB05A9CE}" type="slidenum">
              <a:rPr lang="en-GB" smtClean="0"/>
              <a:t>‹#›</a:t>
            </a:fld>
            <a:endParaRPr lang="en-GB"/>
          </a:p>
        </p:txBody>
      </p:sp>
    </p:spTree>
    <p:extLst>
      <p:ext uri="{BB962C8B-B14F-4D97-AF65-F5344CB8AC3E}">
        <p14:creationId xmlns:p14="http://schemas.microsoft.com/office/powerpoint/2010/main" val="352107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30077-1FC0-4D49-B3CA-109E484FEE59}" type="datetimeFigureOut">
              <a:rPr lang="en-GB" smtClean="0"/>
              <a:t>26/04/2022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23BE7-AC41-4128-B7D2-565BDB05A9CE}" type="slidenum">
              <a:rPr lang="en-GB" smtClean="0"/>
              <a:t>‹#›</a:t>
            </a:fld>
            <a:endParaRPr lang="en-GB"/>
          </a:p>
        </p:txBody>
      </p:sp>
    </p:spTree>
    <p:extLst>
      <p:ext uri="{BB962C8B-B14F-4D97-AF65-F5344CB8AC3E}">
        <p14:creationId xmlns:p14="http://schemas.microsoft.com/office/powerpoint/2010/main" val="4793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9664" y="146304"/>
            <a:ext cx="4325112" cy="584775"/>
          </a:xfrm>
          <a:prstGeom prst="rect">
            <a:avLst/>
          </a:prstGeom>
          <a:noFill/>
        </p:spPr>
        <p:txBody>
          <a:bodyPr wrap="square" rtlCol="0">
            <a:spAutoFit/>
          </a:bodyPr>
          <a:lstStyle/>
          <a:p>
            <a:r>
              <a:rPr lang="en-US" sz="3200" b="1" u="sng" dirty="0" smtClean="0"/>
              <a:t>Term 5- The Holocaust</a:t>
            </a:r>
            <a:endParaRPr lang="en-GB" sz="3200" b="1" u="sng" dirty="0"/>
          </a:p>
        </p:txBody>
      </p:sp>
      <p:sp>
        <p:nvSpPr>
          <p:cNvPr id="3" name="TextBox 2"/>
          <p:cNvSpPr txBox="1"/>
          <p:nvPr/>
        </p:nvSpPr>
        <p:spPr>
          <a:xfrm>
            <a:off x="374904" y="1014984"/>
            <a:ext cx="3794760" cy="2123658"/>
          </a:xfrm>
          <a:prstGeom prst="rect">
            <a:avLst/>
          </a:prstGeom>
          <a:solidFill>
            <a:srgbClr val="FFC000"/>
          </a:solidFill>
          <a:ln w="38100">
            <a:solidFill>
              <a:schemeClr val="tx1"/>
            </a:solidFill>
          </a:ln>
        </p:spPr>
        <p:txBody>
          <a:bodyPr wrap="square" rtlCol="0">
            <a:spAutoFit/>
          </a:bodyPr>
          <a:lstStyle/>
          <a:p>
            <a:r>
              <a:rPr lang="en-US" sz="1200" b="1" dirty="0" smtClean="0"/>
              <a:t>Historical Reasons for Anti-Semitism:</a:t>
            </a:r>
          </a:p>
          <a:p>
            <a:pPr marL="171450" indent="-171450">
              <a:buFont typeface="Arial" panose="020B0604020202020204" pitchFamily="34" charset="0"/>
              <a:buChar char="•"/>
            </a:pPr>
            <a:endParaRPr lang="en-US" sz="1200" b="1" dirty="0" smtClean="0"/>
          </a:p>
          <a:p>
            <a:pPr marL="171450" indent="-171450">
              <a:buFont typeface="Arial" panose="020B0604020202020204" pitchFamily="34" charset="0"/>
              <a:buChar char="•"/>
            </a:pPr>
            <a:r>
              <a:rPr lang="en-US" sz="1200" dirty="0" smtClean="0"/>
              <a:t>Jews were blamed for the crucifixion of Christ.</a:t>
            </a:r>
          </a:p>
          <a:p>
            <a:pPr marL="171450" indent="-171450">
              <a:buFont typeface="Arial" panose="020B0604020202020204" pitchFamily="34" charset="0"/>
              <a:buChar char="•"/>
            </a:pPr>
            <a:r>
              <a:rPr lang="en-US" sz="1200" dirty="0" smtClean="0"/>
              <a:t>Jews were blamed for the Black Death although many Jews were killed by the disease. </a:t>
            </a:r>
          </a:p>
          <a:p>
            <a:pPr marL="171450" indent="-171450">
              <a:buFont typeface="Arial" panose="020B0604020202020204" pitchFamily="34" charset="0"/>
              <a:buChar char="•"/>
            </a:pPr>
            <a:r>
              <a:rPr lang="en-US" sz="1200" dirty="0" smtClean="0"/>
              <a:t>Jews were driven out of many Western European countries in the Middle Ages. They were expelled from England in 1290, from France in 1306 and 1394. </a:t>
            </a:r>
          </a:p>
          <a:p>
            <a:pPr marL="171450" indent="-171450">
              <a:buFont typeface="Arial" panose="020B0604020202020204" pitchFamily="34" charset="0"/>
              <a:buChar char="•"/>
            </a:pPr>
            <a:r>
              <a:rPr lang="en-US" sz="1200" dirty="0" smtClean="0"/>
              <a:t>All of these actions made the Jews outliers from the rest of their community and therefore different and victims of prejudice and discriminations </a:t>
            </a:r>
            <a:endParaRPr lang="en-GB" sz="1200" dirty="0"/>
          </a:p>
        </p:txBody>
      </p:sp>
      <p:sp>
        <p:nvSpPr>
          <p:cNvPr id="4" name="TextBox 3"/>
          <p:cNvSpPr txBox="1"/>
          <p:nvPr/>
        </p:nvSpPr>
        <p:spPr>
          <a:xfrm>
            <a:off x="6133877" y="3544752"/>
            <a:ext cx="5614736" cy="2862322"/>
          </a:xfrm>
          <a:prstGeom prst="rect">
            <a:avLst/>
          </a:prstGeom>
          <a:solidFill>
            <a:srgbClr val="FFC000"/>
          </a:solidFill>
          <a:ln w="38100">
            <a:solidFill>
              <a:schemeClr val="tx1"/>
            </a:solidFill>
          </a:ln>
        </p:spPr>
        <p:txBody>
          <a:bodyPr wrap="square" rtlCol="0">
            <a:spAutoFit/>
          </a:bodyPr>
          <a:lstStyle/>
          <a:p>
            <a:r>
              <a:rPr lang="en-US" sz="1200" b="1" dirty="0" smtClean="0"/>
              <a:t>Hitler’s Persecution of the Jews </a:t>
            </a:r>
          </a:p>
          <a:p>
            <a:endParaRPr lang="en-US" sz="1200" b="1" dirty="0"/>
          </a:p>
          <a:p>
            <a:r>
              <a:rPr lang="en-US" sz="1200" dirty="0" smtClean="0"/>
              <a:t>Hitler's dislike of the Jews was based on the economy. He blamed them for making Germany weak. </a:t>
            </a:r>
          </a:p>
          <a:p>
            <a:r>
              <a:rPr lang="en-US" sz="1200" dirty="0" smtClean="0"/>
              <a:t>• 1 </a:t>
            </a:r>
            <a:r>
              <a:rPr lang="en-US" sz="1200" dirty="0" err="1" smtClean="0"/>
              <a:t>st</a:t>
            </a:r>
            <a:r>
              <a:rPr lang="en-US" sz="1200" dirty="0" smtClean="0"/>
              <a:t> April 1933: Hitler’s first action directly against the Jews was a Boycott of all Jewish businesses </a:t>
            </a:r>
          </a:p>
          <a:p>
            <a:r>
              <a:rPr lang="en-US" sz="1200" dirty="0" smtClean="0"/>
              <a:t>• April 11, 1933 - Nazis issue a decree defining a non-Aryan as "anyone descended from non-Aryan, especially Jewish, parents or grandparents.” </a:t>
            </a:r>
          </a:p>
          <a:p>
            <a:r>
              <a:rPr lang="en-US" sz="1200" dirty="0" smtClean="0"/>
              <a:t>• May 10, 1933 - Burning of books in Berlin and throughout Germany. </a:t>
            </a:r>
          </a:p>
          <a:p>
            <a:r>
              <a:rPr lang="en-US" sz="1200" dirty="0" smtClean="0"/>
              <a:t>• In Sept - Nazis establish Reich Chamber of Culture, then exclude Jews from the Arts. </a:t>
            </a:r>
          </a:p>
          <a:p>
            <a:r>
              <a:rPr lang="en-US" sz="1200" dirty="0" smtClean="0"/>
              <a:t>• Summer 1935 Placards saying Jews not wanted displayed in resorts, public buildings, restaurants and cafes .( these were removed during the 1936 Olympic Games). </a:t>
            </a:r>
          </a:p>
          <a:p>
            <a:r>
              <a:rPr lang="en-US" sz="1200" dirty="0" smtClean="0"/>
              <a:t>• A massive, coordinated attack on Jews throughout the German Reich on the night of November 9, 1938 into the next day, has come to be known as Kristallnacht or The Night of Broken Glass. </a:t>
            </a:r>
            <a:endParaRPr lang="en-GB" sz="1200" dirty="0"/>
          </a:p>
        </p:txBody>
      </p:sp>
      <p:sp>
        <p:nvSpPr>
          <p:cNvPr id="5" name="TextBox 4"/>
          <p:cNvSpPr txBox="1"/>
          <p:nvPr/>
        </p:nvSpPr>
        <p:spPr>
          <a:xfrm>
            <a:off x="321083" y="3544752"/>
            <a:ext cx="1951201" cy="2862322"/>
          </a:xfrm>
          <a:prstGeom prst="rect">
            <a:avLst/>
          </a:prstGeom>
          <a:solidFill>
            <a:srgbClr val="FFC000"/>
          </a:solidFill>
          <a:ln w="381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Comic Sans MS" panose="030F0702030302020204" pitchFamily="66" charset="0"/>
              </a:rPr>
              <a:t>Resistance and </a:t>
            </a:r>
            <a:r>
              <a:rPr kumimoji="0" lang="en-US" sz="1050" b="1" i="0" u="none" strike="noStrike" kern="1200" cap="none" spc="0" normalizeH="0" baseline="0" noProof="0" dirty="0" smtClean="0">
                <a:ln>
                  <a:noFill/>
                </a:ln>
                <a:solidFill>
                  <a:prstClr val="black"/>
                </a:solidFill>
                <a:effectLst/>
                <a:uLnTx/>
                <a:uFillTx/>
                <a:latin typeface="Comic Sans MS" panose="030F0702030302020204" pitchFamily="66" charset="0"/>
              </a:rPr>
              <a:t>Rescuers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omic Sans MS" panose="030F0702030302020204" pitchFamily="66"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omic Sans MS" panose="030F0702030302020204" pitchFamily="66" charset="0"/>
              </a:rPr>
              <a:t>Many resistance groups against Nazi Germany were formed</a:t>
            </a:r>
            <a:r>
              <a:rPr kumimoji="0" lang="en-US" sz="1050" b="0" i="0" u="none" strike="noStrike" kern="1200" cap="none" spc="0" normalizeH="0" baseline="0" noProof="0" dirty="0" smtClean="0">
                <a:ln>
                  <a:noFill/>
                </a:ln>
                <a:solidFill>
                  <a:prstClr val="black"/>
                </a:solidFill>
                <a:effectLst/>
                <a:uLnTx/>
                <a:uFillTx/>
                <a:latin typeface="Comic Sans MS" panose="030F0702030302020204" pitchFamily="66" charset="0"/>
              </a:rPr>
              <a:t>.</a:t>
            </a:r>
            <a:endParaRPr kumimoji="0" lang="en-US" sz="1050" b="0" i="0" u="none" strike="noStrike" kern="1200" cap="none" spc="0" normalizeH="0" baseline="0" noProof="0" dirty="0" smtClean="0">
              <a:ln>
                <a:noFill/>
              </a:ln>
              <a:solidFill>
                <a:prstClr val="black"/>
              </a:solidFill>
              <a:effectLst/>
              <a:uLnTx/>
              <a:uFillTx/>
              <a:latin typeface="Comic Sans MS" panose="030F0702030302020204" pitchFamily="66"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latin typeface="Comic Sans MS" panose="030F0702030302020204" pitchFamily="66" charset="0"/>
              </a:rPr>
              <a:t>Resistance took place in many different formats including refusing to follow the Nazi regime.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solidFill>
                  <a:prstClr val="black"/>
                </a:solidFill>
                <a:latin typeface="Comic Sans MS" panose="030F0702030302020204" pitchFamily="66" charset="0"/>
              </a:rPr>
              <a:t>There </a:t>
            </a:r>
            <a:r>
              <a:rPr lang="en-US" sz="1050" dirty="0" smtClean="0">
                <a:solidFill>
                  <a:prstClr val="black"/>
                </a:solidFill>
                <a:latin typeface="Comic Sans MS" panose="030F0702030302020204" pitchFamily="66" charset="0"/>
              </a:rPr>
              <a:t>were many rescuers of the Holocaust, this includes people who helped Jews escape persecution. We would look at a range of different rescuers.</a:t>
            </a:r>
            <a:endParaRPr kumimoji="0" lang="en-US" sz="1050" b="0" i="0" u="none" strike="noStrike" kern="1200" cap="none" spc="0" normalizeH="0" baseline="0" noProof="0" dirty="0" smtClean="0">
              <a:ln>
                <a:noFill/>
              </a:ln>
              <a:solidFill>
                <a:prstClr val="black"/>
              </a:solidFill>
              <a:effectLst/>
              <a:uLnTx/>
              <a:uFillTx/>
              <a:latin typeface="Comic Sans MS" panose="030F0702030302020204" pitchFamily="66"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p:txBody>
      </p:sp>
      <p:sp>
        <p:nvSpPr>
          <p:cNvPr id="6" name="TextBox 5"/>
          <p:cNvSpPr txBox="1"/>
          <p:nvPr/>
        </p:nvSpPr>
        <p:spPr>
          <a:xfrm>
            <a:off x="8213559" y="805679"/>
            <a:ext cx="3529262" cy="2123658"/>
          </a:xfrm>
          <a:prstGeom prst="rect">
            <a:avLst/>
          </a:prstGeom>
          <a:solidFill>
            <a:srgbClr val="FFC000"/>
          </a:solidFill>
          <a:ln w="38100">
            <a:solidFill>
              <a:schemeClr val="tx1"/>
            </a:solidFill>
          </a:ln>
        </p:spPr>
        <p:txBody>
          <a:bodyPr wrap="square" rtlCol="0">
            <a:spAutoFit/>
          </a:bodyPr>
          <a:lstStyle/>
          <a:p>
            <a:r>
              <a:rPr lang="en-US" sz="1200" b="1" dirty="0" smtClean="0"/>
              <a:t>What is the Holocaust? </a:t>
            </a:r>
          </a:p>
          <a:p>
            <a:endParaRPr lang="en-US" sz="1200" b="1" dirty="0" smtClean="0"/>
          </a:p>
          <a:p>
            <a:r>
              <a:rPr lang="en-US" sz="1200" dirty="0" smtClean="0"/>
              <a:t> • The mass murder of Jews under the German Nazi regime during the period 1941–5. More than 6 million European Jews, as well as members of other persecuted groups, were murdered at concentration camps such as Auschwitz. </a:t>
            </a:r>
          </a:p>
          <a:p>
            <a:r>
              <a:rPr lang="en-US" sz="1200" dirty="0" smtClean="0"/>
              <a:t>• Holocaust comes from Hebrew and means destruction or completely burnt. Many Jews use the term Shoah which comes from the Hebrew and means catastrophe. </a:t>
            </a:r>
            <a:endParaRPr lang="en-GB" sz="1200" dirty="0"/>
          </a:p>
        </p:txBody>
      </p:sp>
      <p:pic>
        <p:nvPicPr>
          <p:cNvPr id="7" name="Picture 6"/>
          <p:cNvPicPr>
            <a:picLocks noChangeAspect="1"/>
          </p:cNvPicPr>
          <p:nvPr/>
        </p:nvPicPr>
        <p:blipFill>
          <a:blip r:embed="rId2"/>
          <a:stretch>
            <a:fillRect/>
          </a:stretch>
        </p:blipFill>
        <p:spPr>
          <a:xfrm>
            <a:off x="4664612" y="1014984"/>
            <a:ext cx="3186732" cy="2123658"/>
          </a:xfrm>
          <a:prstGeom prst="rect">
            <a:avLst/>
          </a:prstGeom>
        </p:spPr>
      </p:pic>
      <p:pic>
        <p:nvPicPr>
          <p:cNvPr id="8" name="Picture 7"/>
          <p:cNvPicPr>
            <a:picLocks noChangeAspect="1"/>
          </p:cNvPicPr>
          <p:nvPr/>
        </p:nvPicPr>
        <p:blipFill>
          <a:blip r:embed="rId3"/>
          <a:stretch>
            <a:fillRect/>
          </a:stretch>
        </p:blipFill>
        <p:spPr>
          <a:xfrm>
            <a:off x="2460539" y="3634636"/>
            <a:ext cx="3473459" cy="2493448"/>
          </a:xfrm>
          <a:prstGeom prst="rect">
            <a:avLst/>
          </a:prstGeom>
        </p:spPr>
      </p:pic>
    </p:spTree>
    <p:extLst>
      <p:ext uri="{BB962C8B-B14F-4D97-AF65-F5344CB8AC3E}">
        <p14:creationId xmlns:p14="http://schemas.microsoft.com/office/powerpoint/2010/main" val="3383348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3" ma:contentTypeDescription="Create a new document." ma:contentTypeScope="" ma:versionID="5c60bb9143a1142e5043ba544926db03">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acb21d413a0d17cd82933749e58e0ab6"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BE94AC-36A3-49F4-BD11-4C42D241CCB9}"/>
</file>

<file path=customXml/itemProps2.xml><?xml version="1.0" encoding="utf-8"?>
<ds:datastoreItem xmlns:ds="http://schemas.openxmlformats.org/officeDocument/2006/customXml" ds:itemID="{8AB9A183-DA2D-484D-8444-24F318C03A8F}"/>
</file>

<file path=customXml/itemProps3.xml><?xml version="1.0" encoding="utf-8"?>
<ds:datastoreItem xmlns:ds="http://schemas.openxmlformats.org/officeDocument/2006/customXml" ds:itemID="{DED167DA-2805-4DEC-8B2F-FA9445070640}"/>
</file>

<file path=docProps/app.xml><?xml version="1.0" encoding="utf-8"?>
<Properties xmlns="http://schemas.openxmlformats.org/officeDocument/2006/extended-properties" xmlns:vt="http://schemas.openxmlformats.org/officeDocument/2006/docPropsVTypes">
  <TotalTime>2</TotalTime>
  <Words>385</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Elliott Wray</dc:creator>
  <cp:lastModifiedBy>Elliott Wray</cp:lastModifiedBy>
  <cp:revision>2</cp:revision>
  <dcterms:created xsi:type="dcterms:W3CDTF">2022-04-26T06:54:31Z</dcterms:created>
  <dcterms:modified xsi:type="dcterms:W3CDTF">2022-04-26T06:57:28Z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