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189" autoAdjust="0"/>
    <p:restoredTop sz="94660"/>
  </p:normalViewPr>
  <p:slideViewPr>
    <p:cSldViewPr snapToGrid="0">
      <p:cViewPr varScale="1">
        <p:scale>
          <a:sx n="44" d="100"/>
          <a:sy n="44" d="100"/>
        </p:scale>
        <p:origin x="60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618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92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90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3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79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1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09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51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82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30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02A7B-FB67-4045-99BF-42B5F7454634}" type="datetimeFigureOut">
              <a:rPr lang="en-GB" smtClean="0"/>
              <a:pPr/>
              <a:t>25/04/2022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2CC62-04E9-4E93-B4D5-FB13B0B3FDE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60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0967" y="0"/>
            <a:ext cx="9720233" cy="67961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657" y="543328"/>
            <a:ext cx="1383619" cy="89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307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B570075-6A34-47E8-B927-4C2CF4B200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038477-11b9-4b50-bb37-4d087f9619fe"/>
    <ds:schemaRef ds:uri="67e4d28b-84d4-496d-83de-d60e9caa6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AEBB4D-A212-4152-9CDE-295D4E7536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8B6518-C52F-4352-9797-FE5621A6493F}">
  <ds:schemaRefs>
    <ds:schemaRef ds:uri="67e4d28b-84d4-496d-83de-d60e9caa6883"/>
    <ds:schemaRef ds:uri="http://purl.org/dc/terms/"/>
    <ds:schemaRef ds:uri="53038477-11b9-4b50-bb37-4d087f9619fe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successful was Elizabeth I as Queen of England and Wales?</dc:title>
  <dc:creator>Philip Bason</dc:creator>
  <cp:lastModifiedBy>Philip Bason</cp:lastModifiedBy>
  <cp:revision>26</cp:revision>
  <dcterms:created xsi:type="dcterms:W3CDTF">2021-10-04T10:10:37Z</dcterms:created>
  <dcterms:modified xsi:type="dcterms:W3CDTF">2022-04-25T15:28:52Z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