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6291FB2-DCCF-47A8-8476-F2B1FF10AF9D}">
  <a:tblStyle styleId="{B6291FB2-DCCF-47A8-8476-F2B1FF10AF9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openxmlformats.org/officeDocument/2006/relationships/slide" Target="slides/slide1.xml"/><Relationship Id="rId2" Type="http://schemas.openxmlformats.org/officeDocument/2006/relationships/viewProps" Target="viewProps.xml"/><Relationship Id="rId1" Type="http://schemas.openxmlformats.org/officeDocument/2006/relationships/theme" Target="theme/theme1.xml"/><Relationship Id="rId6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0" Type="http://schemas.openxmlformats.org/officeDocument/2006/relationships/customXml" Target="../customXml/item3.xml"/><Relationship Id="rId4" Type="http://schemas.openxmlformats.org/officeDocument/2006/relationships/tableStyles" Target="tableStyle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13075" y="559725"/>
            <a:ext cx="2352675" cy="1943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0875" y="117800"/>
            <a:ext cx="2429676" cy="183675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2641500" y="117800"/>
            <a:ext cx="3861000" cy="4155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Calibri"/>
                <a:ea typeface="Calibri"/>
                <a:cs typeface="Calibri"/>
                <a:sym typeface="Calibri"/>
              </a:rPr>
              <a:t>Russia - Ukraine conflict Knowledge Organiser</a:t>
            </a:r>
            <a:endParaRPr sz="15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30875" y="117800"/>
            <a:ext cx="2447400" cy="32016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The Ukraine is located east of the continent of Europe. To the east is Russia, north is 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Belarus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 and the west is Poland, Hungary and Slovenia.</a:t>
            </a:r>
            <a:r>
              <a:rPr lang="en"/>
              <a:t> </a:t>
            </a:r>
            <a:endParaRPr/>
          </a:p>
        </p:txBody>
      </p:sp>
      <p:graphicFrame>
        <p:nvGraphicFramePr>
          <p:cNvPr id="58" name="Google Shape;58;p13"/>
          <p:cNvGraphicFramePr/>
          <p:nvPr/>
        </p:nvGraphicFramePr>
        <p:xfrm>
          <a:off x="130875" y="34628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{B6291FB2-DCCF-47A8-8476-F2B1FF10AF9D}</a:tableStyleId>
              </a:tblPr>
              <a:tblGrid>
                <a:gridCol w="2447400"/>
              </a:tblGrid>
              <a:tr h="388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 humanitarian crisis is </a:t>
                      </a:r>
                      <a:r>
                        <a:rPr lang="en" sz="1300">
                          <a:solidFill>
                            <a:srgbClr val="202124"/>
                          </a:solidFill>
                          <a:highlight>
                            <a:srgbClr val="FFFFFF"/>
                          </a:highlight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 event or events that threaten the health, safety or wellbeing of a large group of people. Humanitarian crises can be caused by war, natural disasters, famine, and outbreak of disease.</a:t>
                      </a:r>
                      <a:endParaRPr sz="13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59" name="Google Shape;59;p13"/>
          <p:cNvGraphicFramePr/>
          <p:nvPr/>
        </p:nvGraphicFramePr>
        <p:xfrm>
          <a:off x="2641500" y="6159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{B6291FB2-DCCF-47A8-8476-F2B1FF10AF9D}</a:tableStyleId>
              </a:tblPr>
              <a:tblGrid>
                <a:gridCol w="1930500"/>
                <a:gridCol w="1930500"/>
              </a:tblGrid>
              <a:tr h="42202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history of the Russo - Ukrainian conflict</a:t>
                      </a:r>
                      <a:endParaRPr sz="15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758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1) 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Between 882 and 1132, the area we know as the Ukraine was part of the Kievan Rus.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2) Between 1648 and 1686 there was a devastating war known as to people of the Ukraine as ‘The Ruin’.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7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3) Russia controlled the Ukraine from 1686 to 1917. 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Ukraine was named as South Russia and Little Russia.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4) In 1917 the people of Russia rose up against their rulers. All the countries previously controlled by the Russian Empire, were given ‘independence’. 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7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5) On 22</a:t>
                      </a:r>
                      <a:r>
                        <a:rPr baseline="30000"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nd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January 1919, Ukraine united into one country for the first time. Some Ukrainians wanted independence from the USSR, others wanted to join the USSR. 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6) On 16</a:t>
                      </a:r>
                      <a:r>
                        <a:rPr baseline="30000"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July 1990 a new Ukrainian government declared that Ukrainian laws were more important than Soviet Laws. on the 26</a:t>
                      </a:r>
                      <a:r>
                        <a:rPr baseline="30000"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December 1991 the Ukraine became independent. 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7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7) Between 1991 and 2014, Ukraine had independence but the government was pro-Russia. 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This changed in 2014 when a pro-EU government was elected. 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8) In 2014, the Ukrainian government started the process of joining the EU. 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Ukrainian President, Poroshenko set the start of 2020 for joining the EU.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60" name="Google Shape;60;p13"/>
          <p:cNvGraphicFramePr/>
          <p:nvPr/>
        </p:nvGraphicFramePr>
        <p:xfrm>
          <a:off x="6565725" y="1178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{B6291FB2-DCCF-47A8-8476-F2B1FF10AF9D}</a:tableStyleId>
              </a:tblPr>
              <a:tblGrid>
                <a:gridCol w="2447400"/>
              </a:tblGrid>
              <a:tr h="4419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Conflict continued…</a:t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5087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-234950" lvl="0" marL="28575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Char char="•"/>
                      </a:pPr>
                      <a:r>
                        <a:rPr b="1" lang="en" sz="12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 million people have been affected </a:t>
                      </a: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by the Russian invasion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234950" lvl="0" marL="28575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ts val="1200"/>
                        <a:buChar char="•"/>
                      </a:pPr>
                      <a:r>
                        <a:rPr b="1" lang="en" sz="12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1.2 million people have been forced to leave </a:t>
                      </a: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Ukraine and go to another country as refugees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234950" lvl="0" marL="28575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200"/>
                        <a:buChar char="•"/>
                      </a:pPr>
                      <a:r>
                        <a:rPr b="1" lang="en" sz="12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160,000 are currently homeless </a:t>
                      </a: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 the Ukraine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234950" lvl="0" marL="28575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200"/>
                        <a:buChar char="•"/>
                      </a:pPr>
                      <a:r>
                        <a:rPr b="1" lang="en" sz="120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2.9 million people have needed humanitarian assistance </a:t>
                      </a: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– have needed food, medical care or water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2A4A55472C344C950E4EEA7993E1ED" ma:contentTypeVersion="13" ma:contentTypeDescription="Create a new document." ma:contentTypeScope="" ma:versionID="5c60bb9143a1142e5043ba544926db03">
  <xsd:schema xmlns:xsd="http://www.w3.org/2001/XMLSchema" xmlns:xs="http://www.w3.org/2001/XMLSchema" xmlns:p="http://schemas.microsoft.com/office/2006/metadata/properties" xmlns:ns2="53038477-11b9-4b50-bb37-4d087f9619fe" xmlns:ns3="67e4d28b-84d4-496d-83de-d60e9caa6883" targetNamespace="http://schemas.microsoft.com/office/2006/metadata/properties" ma:root="true" ma:fieldsID="acb21d413a0d17cd82933749e58e0ab6" ns2:_="" ns3:_="">
    <xsd:import namespace="53038477-11b9-4b50-bb37-4d087f9619fe"/>
    <xsd:import namespace="67e4d28b-84d4-496d-83de-d60e9caa688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038477-11b9-4b50-bb37-4d087f9619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4d28b-84d4-496d-83de-d60e9caa68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C0249FC-2597-4BF7-83CA-BADB8BD06FF4}"/>
</file>

<file path=customXml/itemProps2.xml><?xml version="1.0" encoding="utf-8"?>
<ds:datastoreItem xmlns:ds="http://schemas.openxmlformats.org/officeDocument/2006/customXml" ds:itemID="{E3111F5D-E1A7-4D03-86F9-4CA670839038}"/>
</file>

<file path=customXml/itemProps3.xml><?xml version="1.0" encoding="utf-8"?>
<ds:datastoreItem xmlns:ds="http://schemas.openxmlformats.org/officeDocument/2006/customXml" ds:itemID="{A6833B6B-5455-4745-AB88-76EF3C3FB965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0x010100192A4A55472C344C950E4EEA7993E1ED</vt:lpwstr>
  </property>
</Properties>
</file>