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58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620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822" t="39800" r="31384" b="32587"/>
          <a:stretch/>
        </p:blipFill>
        <p:spPr>
          <a:xfrm>
            <a:off x="96046" y="2865000"/>
            <a:ext cx="2081545" cy="2185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490" t="70256" r="29650" b="5186"/>
          <a:stretch/>
        </p:blipFill>
        <p:spPr>
          <a:xfrm>
            <a:off x="2177591" y="3646035"/>
            <a:ext cx="3403077" cy="1404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383" t="50450" r="60353" b="22286"/>
          <a:stretch/>
        </p:blipFill>
        <p:spPr>
          <a:xfrm>
            <a:off x="5580668" y="3466705"/>
            <a:ext cx="3365369" cy="15805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046" y="562012"/>
            <a:ext cx="9047954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231F20"/>
                </a:solidFill>
                <a:latin typeface="ReithSans"/>
              </a:rPr>
              <a:t>The basics of mapping</a:t>
            </a:r>
          </a:p>
          <a:p>
            <a:r>
              <a:rPr lang="en-US" sz="1100" dirty="0">
                <a:solidFill>
                  <a:srgbClr val="231F20"/>
                </a:solidFill>
              </a:rPr>
              <a:t>Maps are representations of the world created by people called </a:t>
            </a:r>
            <a:r>
              <a:rPr lang="en-US" sz="1100" b="1" dirty="0">
                <a:solidFill>
                  <a:srgbClr val="231F20"/>
                </a:solidFill>
              </a:rPr>
              <a:t>cartographers</a:t>
            </a:r>
            <a:r>
              <a:rPr lang="en-US" sz="1100" dirty="0">
                <a:solidFill>
                  <a:srgbClr val="231F20"/>
                </a:solidFill>
              </a:rPr>
              <a:t> to help other people </a:t>
            </a:r>
            <a:r>
              <a:rPr lang="en-US" sz="1100" b="1" dirty="0">
                <a:solidFill>
                  <a:srgbClr val="231F20"/>
                </a:solidFill>
              </a:rPr>
              <a:t>navigate</a:t>
            </a:r>
            <a:r>
              <a:rPr lang="en-US" sz="1100" dirty="0">
                <a:solidFill>
                  <a:srgbClr val="231F20"/>
                </a:solidFill>
              </a:rPr>
              <a:t> the world. Maps contain information tailored to a specific purpose.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31F20"/>
                </a:solidFill>
              </a:rPr>
              <a:t>A </a:t>
            </a:r>
            <a:r>
              <a:rPr lang="en-US" sz="1100" b="1" dirty="0">
                <a:solidFill>
                  <a:srgbClr val="231F20"/>
                </a:solidFill>
              </a:rPr>
              <a:t>road map</a:t>
            </a:r>
            <a:r>
              <a:rPr lang="en-US" sz="1100" dirty="0">
                <a:solidFill>
                  <a:srgbClr val="231F20"/>
                </a:solidFill>
              </a:rPr>
              <a:t>, for example, contains information that helps the reader get from one place to another using a vehicle.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31F20"/>
                </a:solidFill>
              </a:rPr>
              <a:t>The maps found in a </a:t>
            </a:r>
            <a:r>
              <a:rPr lang="en-US" sz="1100" b="1" dirty="0">
                <a:solidFill>
                  <a:srgbClr val="231F20"/>
                </a:solidFill>
              </a:rPr>
              <a:t>geographical atlas</a:t>
            </a:r>
            <a:r>
              <a:rPr lang="en-US" sz="1100" dirty="0">
                <a:solidFill>
                  <a:srgbClr val="231F20"/>
                </a:solidFill>
              </a:rPr>
              <a:t> will contain information of less interest to a road user, such as how the land in a place is used, the population density and the political boundaries that exist between regions, states and nations.</a:t>
            </a:r>
          </a:p>
          <a:p>
            <a:r>
              <a:rPr lang="en-US" sz="1100" dirty="0">
                <a:solidFill>
                  <a:srgbClr val="231F20"/>
                </a:solidFill>
              </a:rPr>
              <a:t>There are five fundamental things you need to be familiar with to read a map successfully: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31F20"/>
                </a:solidFill>
              </a:rPr>
              <a:t>compass directions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31F20"/>
                </a:solidFill>
              </a:rPr>
              <a:t>grid references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31F20"/>
                </a:solidFill>
              </a:rPr>
              <a:t>map's key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31F20"/>
                </a:solidFill>
              </a:rPr>
              <a:t>title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231F20"/>
                </a:solidFill>
              </a:rPr>
              <a:t>scale</a:t>
            </a:r>
            <a:endParaRPr lang="en-US" sz="1100" dirty="0">
              <a:solidFill>
                <a:srgbClr val="231F2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0184" t="69164" r="58198" b="5186"/>
          <a:stretch/>
        </p:blipFill>
        <p:spPr>
          <a:xfrm>
            <a:off x="5731498" y="1819374"/>
            <a:ext cx="3412502" cy="145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9391" t="20047" r="60884" b="53086"/>
          <a:stretch/>
        </p:blipFill>
        <p:spPr>
          <a:xfrm>
            <a:off x="2931738" y="1815983"/>
            <a:ext cx="2799760" cy="1423447"/>
          </a:xfrm>
          <a:prstGeom prst="rect">
            <a:avLst/>
          </a:prstGeom>
        </p:spPr>
      </p:pic>
      <p:pic>
        <p:nvPicPr>
          <p:cNvPr id="15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24" y="1816049"/>
            <a:ext cx="1261414" cy="86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5620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Year 7 Map Skills Knowledge </a:t>
            </a:r>
            <a:r>
              <a:rPr lang="en-US" sz="2800" b="1" dirty="0" err="1" smtClean="0"/>
              <a:t>Organiser</a:t>
            </a:r>
            <a:r>
              <a:rPr lang="en-US" sz="2800" b="1" dirty="0" smtClean="0"/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1051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3" ma:contentTypeDescription="Create a new document." ma:contentTypeScope="" ma:versionID="5c60bb9143a1142e5043ba544926db03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acb21d413a0d17cd82933749e58e0ab6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4D8F77-0430-465E-9B87-65FC0A812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091FE4-757E-4A1F-AE1B-6EED26EFB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38477-11b9-4b50-bb37-4d087f9619fe"/>
    <ds:schemaRef ds:uri="67e4d28b-84d4-496d-83de-d60e9caa6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316588-EB0B-4789-B59F-D289129DC8DB}">
  <ds:schemaRefs>
    <ds:schemaRef ds:uri="http://purl.org/dc/dcmitype/"/>
    <ds:schemaRef ds:uri="67e4d28b-84d4-496d-83de-d60e9caa688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3038477-11b9-4b50-bb37-4d087f9619f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18595</TotalTime>
  <Words>138</Words>
  <Application>Microsoft Office PowerPoint</Application>
  <PresentationFormat>On-screen Show (16:9)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ReithSans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Boulton</dc:creator>
  <cp:lastModifiedBy>Jessica Boulton</cp:lastModifiedBy>
  <cp:revision>3</cp:revision>
  <dcterms:modified xsi:type="dcterms:W3CDTF">2022-06-08T10:42:40Z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