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8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6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8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1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6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1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6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1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2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0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CC79-F6F2-4485-8A97-C3273E92974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2C37-D1F3-4B12-9D4D-C46443700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253"/>
          <a:stretch/>
        </p:blipFill>
        <p:spPr>
          <a:xfrm>
            <a:off x="0" y="770131"/>
            <a:ext cx="4489666" cy="379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2" y="4544568"/>
            <a:ext cx="4493202" cy="2313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66" y="4737848"/>
            <a:ext cx="4121034" cy="2115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700" y="4737848"/>
            <a:ext cx="3581300" cy="2115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30647"/>
          <a:stretch/>
        </p:blipFill>
        <p:spPr>
          <a:xfrm>
            <a:off x="4489666" y="288213"/>
            <a:ext cx="3474720" cy="16323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89666" y="1920593"/>
            <a:ext cx="347472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Population Pyramids</a:t>
            </a:r>
          </a:p>
          <a:p>
            <a:r>
              <a:rPr lang="en-US" dirty="0" smtClean="0"/>
              <a:t>Population structure is the </a:t>
            </a:r>
          </a:p>
          <a:p>
            <a:r>
              <a:rPr lang="en-US" dirty="0" smtClean="0"/>
              <a:t>number of males and females </a:t>
            </a:r>
          </a:p>
          <a:p>
            <a:r>
              <a:rPr lang="en-US" dirty="0" smtClean="0"/>
              <a:t>in different age groups. It’s </a:t>
            </a:r>
          </a:p>
          <a:p>
            <a:r>
              <a:rPr lang="en-US" dirty="0" smtClean="0"/>
              <a:t>often shown as a pyramid with </a:t>
            </a:r>
          </a:p>
          <a:p>
            <a:r>
              <a:rPr lang="en-US" dirty="0" smtClean="0"/>
              <a:t>males and females on each side </a:t>
            </a:r>
          </a:p>
          <a:p>
            <a:r>
              <a:rPr lang="en-US" dirty="0" smtClean="0"/>
              <a:t>and the different ages making </a:t>
            </a:r>
          </a:p>
          <a:p>
            <a:r>
              <a:rPr lang="en-US" dirty="0" smtClean="0"/>
              <a:t>up the different sized layers. </a:t>
            </a:r>
          </a:p>
          <a:p>
            <a:r>
              <a:rPr lang="en-US" dirty="0" smtClean="0"/>
              <a:t>There are two basic population </a:t>
            </a:r>
          </a:p>
          <a:p>
            <a:r>
              <a:rPr lang="en-US" dirty="0" smtClean="0"/>
              <a:t>pyramids shapes: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682" y="2876690"/>
            <a:ext cx="2438341" cy="1738342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907024" y="6415295"/>
            <a:ext cx="2703676" cy="442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Global population Distribution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43340" y="4983480"/>
            <a:ext cx="1691716" cy="11273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 World population explosion . The population of the world has grown rapidly since 1950. 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207" y="288213"/>
            <a:ext cx="3727761" cy="232463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0" y="0"/>
            <a:ext cx="4489666" cy="7589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Year 8 Population KO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2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2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3CBAC8-5EEA-4B3B-8911-ED56BA2FEDB8}"/>
</file>

<file path=customXml/itemProps2.xml><?xml version="1.0" encoding="utf-8"?>
<ds:datastoreItem xmlns:ds="http://schemas.openxmlformats.org/officeDocument/2006/customXml" ds:itemID="{47D9D6E4-4A4F-473B-A3B6-B36954FD957B}"/>
</file>

<file path=customXml/itemProps3.xml><?xml version="1.0" encoding="utf-8"?>
<ds:datastoreItem xmlns:ds="http://schemas.openxmlformats.org/officeDocument/2006/customXml" ds:itemID="{AAA269BC-FF4D-4535-B40A-82CF5F9A489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Boulton</dc:creator>
  <cp:lastModifiedBy>Jessica Boulton</cp:lastModifiedBy>
  <cp:revision>2</cp:revision>
  <dcterms:created xsi:type="dcterms:W3CDTF">2022-02-07T09:02:36Z</dcterms:created>
  <dcterms:modified xsi:type="dcterms:W3CDTF">2022-02-07T09:10:41Z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