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31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24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66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99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14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1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74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01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7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8C2C7-F862-483B-B7B8-A9AD99E8CBC1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FA51E-3B69-473C-A7CA-C15152D65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1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2324" t="22162" r="31892" b="4613"/>
          <a:stretch/>
        </p:blipFill>
        <p:spPr>
          <a:xfrm>
            <a:off x="0" y="0"/>
            <a:ext cx="8379841" cy="61874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33A9E5-3328-44CB-9C49-2AC16A403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99811"/>
            <a:ext cx="5623561" cy="358189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72177FA-DE09-4A2F-ABB5-540677181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6008251"/>
            <a:ext cx="5623561" cy="4549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2743200" y="4114800"/>
            <a:ext cx="1066800" cy="365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Emergent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0" y="4632960"/>
            <a:ext cx="975360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Canopy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200" y="5161279"/>
            <a:ext cx="1066800" cy="389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Understory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12720" y="5587629"/>
            <a:ext cx="1198880" cy="365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Ground/ Undergrowth</a:t>
            </a:r>
            <a:endParaRPr lang="en-GB" sz="1200" b="1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841" y="22860"/>
            <a:ext cx="3781425" cy="4610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3CDFC16-9FA4-462E-9F98-6A41746D832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5552"/>
          <a:stretch/>
        </p:blipFill>
        <p:spPr>
          <a:xfrm>
            <a:off x="8367583" y="5126401"/>
            <a:ext cx="3718242" cy="41647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704AD58-9462-4E71-B731-1BAA5C0A15E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2379" b="4655"/>
          <a:stretch/>
        </p:blipFill>
        <p:spPr>
          <a:xfrm>
            <a:off x="8348767" y="4624386"/>
            <a:ext cx="2987634" cy="44545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3F3AA62-590D-4A2B-A262-26C252CA1B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45480" y="6026442"/>
            <a:ext cx="5712841" cy="769620"/>
          </a:xfrm>
          <a:prstGeom prst="rect">
            <a:avLst/>
          </a:prstGeom>
          <a:ln w="38100"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291440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80A9E1-18ED-413D-ABF4-986E7F501A61}"/>
</file>

<file path=customXml/itemProps2.xml><?xml version="1.0" encoding="utf-8"?>
<ds:datastoreItem xmlns:ds="http://schemas.openxmlformats.org/officeDocument/2006/customXml" ds:itemID="{1280DC02-F7C7-4FBA-B04E-C02DA780A8F7}"/>
</file>

<file path=customXml/itemProps3.xml><?xml version="1.0" encoding="utf-8"?>
<ds:datastoreItem xmlns:ds="http://schemas.openxmlformats.org/officeDocument/2006/customXml" ds:itemID="{49783BB8-AFEE-478E-A6F4-16823C2CA70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Boulton</dc:creator>
  <cp:lastModifiedBy>Jessica Boulton</cp:lastModifiedBy>
  <cp:revision>2</cp:revision>
  <dcterms:created xsi:type="dcterms:W3CDTF">2020-11-30T09:51:56Z</dcterms:created>
  <dcterms:modified xsi:type="dcterms:W3CDTF">2020-11-30T09:52:55Z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