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21d522c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21d522c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8175" l="20339" r="9475" t="21998"/>
          <a:stretch/>
        </p:blipFill>
        <p:spPr>
          <a:xfrm>
            <a:off x="153850" y="61450"/>
            <a:ext cx="8836275" cy="50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1B1475-6BAD-4248-9E5A-A077205728A0}"/>
</file>

<file path=customXml/itemProps2.xml><?xml version="1.0" encoding="utf-8"?>
<ds:datastoreItem xmlns:ds="http://schemas.openxmlformats.org/officeDocument/2006/customXml" ds:itemID="{F08A8243-A748-4265-BBBD-037CEB1DE1ED}"/>
</file>

<file path=customXml/itemProps3.xml><?xml version="1.0" encoding="utf-8"?>
<ds:datastoreItem xmlns:ds="http://schemas.openxmlformats.org/officeDocument/2006/customXml" ds:itemID="{62E94DFD-0840-4A08-BC62-81C5B55F289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