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ppt/presentation.xml" ContentType="application/vnd.openxmlformats-officedocument.presentationml.presentation.main+xml"/>
  <Override PartName="/ppt/metadata" ContentType="application/binary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custom-properties" Target="docProps/custom.xml"/><Relationship Id="rId2" Type="http://schemas.openxmlformats.org/officeDocument/2006/relationships/officeDocument" Target="ppt/presentation.xml"/><Relationship Id="rId1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48" r:id="rId5"/>
    <p:sldMasterId id="2147483660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20" roundtripDataSignature="AMtx7mjzWhNQQc7l7UuGlN/PpNO3kIj3f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.xml><?xml version="1.0" encoding="utf-8"?>
<a:tblStyleLst xmlns:a="http://schemas.openxmlformats.org/drawingml/2006/main" xmlns:r="http://schemas.openxmlformats.org/officeDocument/2006/relationships" def="{DC9C8434-FD11-41B9-8A95-C5DDE54E0A22}">
  <a:tblStyle styleId="{DC9C8434-FD11-41B9-8A95-C5DDE54E0A22}" styleName="Table_0">
    <a:wholeTbl>
      <a:tcTxStyle b="off" i="off">
        <a:font>
          <a:latin typeface="Gill Sans MT"/>
          <a:ea typeface="Gill Sans MT"/>
          <a:cs typeface="Gill Sans MT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FEF2E7"/>
          </a:solidFill>
        </a:fill>
      </a:tcStyle>
    </a:wholeTbl>
    <a:band1H>
      <a:tcTxStyle/>
      <a:tcStyle>
        <a:fill>
          <a:solidFill>
            <a:srgbClr val="FCE4CB"/>
          </a:solidFill>
        </a:fill>
      </a:tcStyle>
    </a:band1H>
    <a:band2H>
      <a:tcTxStyle/>
    </a:band2H>
    <a:band1V>
      <a:tcTxStyle/>
      <a:tcStyle>
        <a:fill>
          <a:solidFill>
            <a:srgbClr val="FCE4CB"/>
          </a:solidFill>
        </a:fill>
      </a:tcStyle>
    </a:band1V>
    <a:band2V>
      <a:tcTxStyle/>
    </a:band2V>
    <a:lastCol>
      <a:tcTxStyle b="on" i="off">
        <a:font>
          <a:latin typeface="Gill Sans MT"/>
          <a:ea typeface="Gill Sans MT"/>
          <a:cs typeface="Gill Sans MT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Gill Sans MT"/>
          <a:ea typeface="Gill Sans MT"/>
          <a:cs typeface="Gill Sans MT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Gill Sans MT"/>
          <a:ea typeface="Gill Sans MT"/>
          <a:cs typeface="Gill Sans MT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Gill Sans MT"/>
          <a:ea typeface="Gill Sans MT"/>
          <a:cs typeface="Gill Sans MT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  <a:tblStyle styleId="{4F0612D6-E74B-4767-944E-84402C7087B6}" styleName="Table_1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8EBF5"/>
          </a:solidFill>
        </a:fill>
      </a:tcStyle>
    </a:wholeTbl>
    <a:band1H>
      <a:tcTxStyle/>
      <a:tcStyle>
        <a:fill>
          <a:solidFill>
            <a:srgbClr val="CDD4EA"/>
          </a:solidFill>
        </a:fill>
      </a:tcStyle>
    </a:band1H>
    <a:band2H>
      <a:tcTxStyle/>
    </a:band2H>
    <a:band1V>
      <a:tcTxStyle/>
      <a:tcStyle>
        <a:fill>
          <a:solidFill>
            <a:srgbClr val="CDD4EA"/>
          </a:solidFill>
        </a:fill>
      </a:tcStyle>
    </a:band1V>
    <a:band2V>
      <a:tcTxStyle/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  <a:tblStyle styleId="{781B2BFC-2F29-47FB-BDA6-BAE4D3AB021B}" styleName="Table_2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BF1E8"/>
          </a:solidFill>
        </a:fill>
      </a:tcStyle>
    </a:wholeTbl>
    <a:band1H>
      <a:tcTxStyle/>
      <a:tcStyle>
        <a:fill>
          <a:solidFill>
            <a:srgbClr val="D4E2CE"/>
          </a:solidFill>
        </a:fill>
      </a:tcStyle>
    </a:band1H>
    <a:band2H>
      <a:tcTxStyle/>
    </a:band2H>
    <a:band1V>
      <a:tcTxStyle/>
      <a:tcStyle>
        <a:fill>
          <a:solidFill>
            <a:srgbClr val="D4E2CE"/>
          </a:solidFill>
        </a:fill>
      </a:tcStyle>
    </a:band1V>
    <a:band2V>
      <a:tcTxStyle/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6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6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6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6"/>
          </a:solidFill>
        </a:fill>
      </a:tcStyle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8" Type="http://schemas.openxmlformats.org/officeDocument/2006/relationships/slide" Target="slides/slide1.xml"/><Relationship Id="rId3" Type="http://schemas.openxmlformats.org/officeDocument/2006/relationships/presProps" Target="presProps.xml"/><Relationship Id="rId21" Type="http://schemas.openxmlformats.org/officeDocument/2006/relationships/customXml" Target="../customXml/item1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7" Type="http://schemas.openxmlformats.org/officeDocument/2006/relationships/notesMaster" Target="notesMasters/notesMaster1.xml"/><Relationship Id="rId20" Type="http://customschemas.google.com/relationships/presentationmetadata" Target="metadata"/><Relationship Id="rId2" Type="http://schemas.openxmlformats.org/officeDocument/2006/relationships/viewProps" Target="viewProps.xml"/><Relationship Id="rId16" Type="http://schemas.openxmlformats.org/officeDocument/2006/relationships/slide" Target="slides/slide9.xml"/><Relationship Id="rId11" Type="http://schemas.openxmlformats.org/officeDocument/2006/relationships/slide" Target="slides/slide4.xml"/><Relationship Id="rId1" Type="http://schemas.openxmlformats.org/officeDocument/2006/relationships/theme" Target="theme/theme3.xml"/><Relationship Id="rId6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5" Type="http://schemas.openxmlformats.org/officeDocument/2006/relationships/slideMaster" Target="slideMasters/slideMaster1.xml"/><Relationship Id="rId23" Type="http://schemas.openxmlformats.org/officeDocument/2006/relationships/customXml" Target="../customXml/item3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tableStyles" Target="tableStyles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customXml" Target="../customXml/item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GB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" name="Google Shape;172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5bcf4a45f4_0_0:notes"/>
          <p:cNvSpPr/>
          <p:nvPr>
            <p:ph idx="2" type="sldImg"/>
          </p:nvPr>
        </p:nvSpPr>
        <p:spPr>
          <a:xfrm>
            <a:off x="440695" y="1143735"/>
            <a:ext cx="5976600" cy="3085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7" name="Google Shape;237;g5bcf4a45f4_0_0:notes"/>
          <p:cNvSpPr txBox="1"/>
          <p:nvPr>
            <p:ph idx="1" type="body"/>
          </p:nvPr>
        </p:nvSpPr>
        <p:spPr>
          <a:xfrm>
            <a:off x="685801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500" lIns="91000" spcFirstLastPara="1" rIns="91000" wrap="square" tIns="455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8" name="Google Shape;238;g5bcf4a45f4_0_0:notes"/>
          <p:cNvSpPr txBox="1"/>
          <p:nvPr>
            <p:ph idx="12" type="sldNum"/>
          </p:nvPr>
        </p:nvSpPr>
        <p:spPr>
          <a:xfrm>
            <a:off x="3884613" y="8685214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500" lIns="91000" spcFirstLastPara="1" rIns="91000" wrap="square" tIns="455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5bcf4a45f4_0_8:notes"/>
          <p:cNvSpPr txBox="1"/>
          <p:nvPr>
            <p:ph idx="1" type="body"/>
          </p:nvPr>
        </p:nvSpPr>
        <p:spPr>
          <a:xfrm>
            <a:off x="685801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6" name="Google Shape;246;g5bcf4a45f4_0_8:notes"/>
          <p:cNvSpPr/>
          <p:nvPr>
            <p:ph idx="2" type="sldImg"/>
          </p:nvPr>
        </p:nvSpPr>
        <p:spPr>
          <a:xfrm>
            <a:off x="440695" y="1143735"/>
            <a:ext cx="5976600" cy="3085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4" name="Google Shape;264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8" name="Google Shape;178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4" name="Google Shape;184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4" name="Google Shape;194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0" name="Google Shape;200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6" name="Google Shape;206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8" name="Google Shape;218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3" name="Google Shape;223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1" name="Google Shape;231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4"/>
          <p:cNvSpPr txBox="1"/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4"/>
          <p:cNvSpPr txBox="1"/>
          <p:nvPr>
            <p:ph idx="1" type="body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2pPr>
            <a:lvl3pPr indent="-342900" lvl="2" marL="1371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4pPr>
            <a:lvl5pPr indent="-342900" lvl="4" marL="22860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6pPr>
            <a:lvl7pPr indent="-342900" lvl="6" marL="32004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8pPr>
            <a:lvl9pPr indent="-342900" lvl="8" marL="41148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14"/>
          <p:cNvSpPr txBox="1"/>
          <p:nvPr>
            <p:ph idx="10" type="dt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14"/>
          <p:cNvSpPr txBox="1"/>
          <p:nvPr>
            <p:ph idx="11" type="ftr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14"/>
          <p:cNvSpPr txBox="1"/>
          <p:nvPr>
            <p:ph idx="12" type="sldNum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Vertical Text" type="vertTx">
  <p:cSld name="VERTICAL_TEXT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23"/>
          <p:cNvSpPr txBox="1"/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23"/>
          <p:cNvSpPr txBox="1"/>
          <p:nvPr>
            <p:ph idx="1" type="body"/>
          </p:nvPr>
        </p:nvSpPr>
        <p:spPr>
          <a:xfrm rot="5400000">
            <a:off x="4544043" y="-1006365"/>
            <a:ext cx="3593591" cy="101783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2pPr>
            <a:lvl3pPr indent="-342900" lvl="2" marL="1371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4pPr>
            <a:lvl5pPr indent="-342900" lvl="4" marL="22860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6pPr>
            <a:lvl7pPr indent="-342900" lvl="6" marL="32004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8pPr>
            <a:lvl9pPr indent="-342900" lvl="8" marL="41148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86" name="Google Shape;86;p23"/>
          <p:cNvSpPr txBox="1"/>
          <p:nvPr>
            <p:ph idx="10" type="dt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23"/>
          <p:cNvSpPr txBox="1"/>
          <p:nvPr>
            <p:ph idx="11" type="ftr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23"/>
          <p:cNvSpPr txBox="1"/>
          <p:nvPr>
            <p:ph idx="12" type="sldNum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ertical Title and Text" type="vertTitleAndTx">
  <p:cSld name="VERTICAL_TITLE_AND_VERTICAL_TEXT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4"/>
          <p:cNvSpPr txBox="1"/>
          <p:nvPr>
            <p:ph type="title"/>
          </p:nvPr>
        </p:nvSpPr>
        <p:spPr>
          <a:xfrm rot="5400000">
            <a:off x="8012185" y="2436522"/>
            <a:ext cx="5600404" cy="14921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p24"/>
          <p:cNvSpPr txBox="1"/>
          <p:nvPr>
            <p:ph idx="1" type="body"/>
          </p:nvPr>
        </p:nvSpPr>
        <p:spPr>
          <a:xfrm rot="5400000">
            <a:off x="2653390" y="-1013705"/>
            <a:ext cx="5600405" cy="83925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2pPr>
            <a:lvl3pPr indent="-342900" lvl="2" marL="1371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4pPr>
            <a:lvl5pPr indent="-342900" lvl="4" marL="22860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6pPr>
            <a:lvl7pPr indent="-342900" lvl="6" marL="32004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8pPr>
            <a:lvl9pPr indent="-342900" lvl="8" marL="41148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92" name="Google Shape;92;p24"/>
          <p:cNvSpPr txBox="1"/>
          <p:nvPr>
            <p:ph idx="10" type="dt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" name="Google Shape;93;p24"/>
          <p:cNvSpPr txBox="1"/>
          <p:nvPr>
            <p:ph idx="11" type="ftr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24"/>
          <p:cNvSpPr txBox="1"/>
          <p:nvPr>
            <p:ph idx="12" type="sldNum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5bcf4a45f4_0_31"/>
          <p:cNvSpPr txBox="1"/>
          <p:nvPr>
            <p:ph type="ctrTitle"/>
          </p:nvPr>
        </p:nvSpPr>
        <p:spPr>
          <a:xfrm>
            <a:off x="914400" y="1122363"/>
            <a:ext cx="10363200" cy="2387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3" name="Google Shape;103;g5bcf4a45f4_0_31"/>
          <p:cNvSpPr txBox="1"/>
          <p:nvPr>
            <p:ph idx="1" type="subTitle"/>
          </p:nvPr>
        </p:nvSpPr>
        <p:spPr>
          <a:xfrm>
            <a:off x="1524000" y="3602038"/>
            <a:ext cx="9144000" cy="16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04" name="Google Shape;104;g5bcf4a45f4_0_31"/>
          <p:cNvSpPr txBox="1"/>
          <p:nvPr>
            <p:ph idx="10" type="dt"/>
          </p:nvPr>
        </p:nvSpPr>
        <p:spPr>
          <a:xfrm>
            <a:off x="838201" y="6356352"/>
            <a:ext cx="27435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5" name="Google Shape;105;g5bcf4a45f4_0_31"/>
          <p:cNvSpPr txBox="1"/>
          <p:nvPr>
            <p:ph idx="11" type="ftr"/>
          </p:nvPr>
        </p:nvSpPr>
        <p:spPr>
          <a:xfrm>
            <a:off x="4038600" y="6356352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6" name="Google Shape;106;g5bcf4a45f4_0_31"/>
          <p:cNvSpPr txBox="1"/>
          <p:nvPr>
            <p:ph idx="12" type="sldNum"/>
          </p:nvPr>
        </p:nvSpPr>
        <p:spPr>
          <a:xfrm>
            <a:off x="8610601" y="6356352"/>
            <a:ext cx="27435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5bcf4a45f4_0_37"/>
          <p:cNvSpPr txBox="1"/>
          <p:nvPr>
            <p:ph type="title"/>
          </p:nvPr>
        </p:nvSpPr>
        <p:spPr>
          <a:xfrm>
            <a:off x="838201" y="365127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9" name="Google Shape;109;g5bcf4a45f4_0_37"/>
          <p:cNvSpPr txBox="1"/>
          <p:nvPr>
            <p:ph idx="1" type="body"/>
          </p:nvPr>
        </p:nvSpPr>
        <p:spPr>
          <a:xfrm>
            <a:off x="838201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0" name="Google Shape;110;g5bcf4a45f4_0_37"/>
          <p:cNvSpPr txBox="1"/>
          <p:nvPr>
            <p:ph idx="10" type="dt"/>
          </p:nvPr>
        </p:nvSpPr>
        <p:spPr>
          <a:xfrm>
            <a:off x="838201" y="6356352"/>
            <a:ext cx="27435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1" name="Google Shape;111;g5bcf4a45f4_0_37"/>
          <p:cNvSpPr txBox="1"/>
          <p:nvPr>
            <p:ph idx="11" type="ftr"/>
          </p:nvPr>
        </p:nvSpPr>
        <p:spPr>
          <a:xfrm>
            <a:off x="4038600" y="6356352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2" name="Google Shape;112;g5bcf4a45f4_0_37"/>
          <p:cNvSpPr txBox="1"/>
          <p:nvPr>
            <p:ph idx="12" type="sldNum"/>
          </p:nvPr>
        </p:nvSpPr>
        <p:spPr>
          <a:xfrm>
            <a:off x="8610601" y="6356352"/>
            <a:ext cx="27435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" type="twoObj">
  <p:cSld name="TWO_OBJECTS"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5bcf4a45f4_0_43"/>
          <p:cNvSpPr txBox="1"/>
          <p:nvPr>
            <p:ph type="title"/>
          </p:nvPr>
        </p:nvSpPr>
        <p:spPr>
          <a:xfrm>
            <a:off x="838201" y="365127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5" name="Google Shape;115;g5bcf4a45f4_0_43"/>
          <p:cNvSpPr txBox="1"/>
          <p:nvPr>
            <p:ph idx="1" type="body"/>
          </p:nvPr>
        </p:nvSpPr>
        <p:spPr>
          <a:xfrm>
            <a:off x="838201" y="1825625"/>
            <a:ext cx="51813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6" name="Google Shape;116;g5bcf4a45f4_0_43"/>
          <p:cNvSpPr txBox="1"/>
          <p:nvPr>
            <p:ph idx="2" type="body"/>
          </p:nvPr>
        </p:nvSpPr>
        <p:spPr>
          <a:xfrm>
            <a:off x="6172200" y="1825625"/>
            <a:ext cx="51813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7" name="Google Shape;117;g5bcf4a45f4_0_43"/>
          <p:cNvSpPr txBox="1"/>
          <p:nvPr>
            <p:ph idx="10" type="dt"/>
          </p:nvPr>
        </p:nvSpPr>
        <p:spPr>
          <a:xfrm>
            <a:off x="838201" y="6356352"/>
            <a:ext cx="27435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8" name="Google Shape;118;g5bcf4a45f4_0_43"/>
          <p:cNvSpPr txBox="1"/>
          <p:nvPr>
            <p:ph idx="11" type="ftr"/>
          </p:nvPr>
        </p:nvSpPr>
        <p:spPr>
          <a:xfrm>
            <a:off x="4038600" y="6356352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9" name="Google Shape;119;g5bcf4a45f4_0_43"/>
          <p:cNvSpPr txBox="1"/>
          <p:nvPr>
            <p:ph idx="12" type="sldNum"/>
          </p:nvPr>
        </p:nvSpPr>
        <p:spPr>
          <a:xfrm>
            <a:off x="8610601" y="6356352"/>
            <a:ext cx="27435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5bcf4a45f4_0_50"/>
          <p:cNvSpPr txBox="1"/>
          <p:nvPr>
            <p:ph type="title"/>
          </p:nvPr>
        </p:nvSpPr>
        <p:spPr>
          <a:xfrm>
            <a:off x="831851" y="1709740"/>
            <a:ext cx="10515600" cy="2852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2" name="Google Shape;122;g5bcf4a45f4_0_50"/>
          <p:cNvSpPr txBox="1"/>
          <p:nvPr>
            <p:ph idx="1" type="body"/>
          </p:nvPr>
        </p:nvSpPr>
        <p:spPr>
          <a:xfrm>
            <a:off x="831851" y="4589465"/>
            <a:ext cx="10515600" cy="15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23" name="Google Shape;123;g5bcf4a45f4_0_50"/>
          <p:cNvSpPr txBox="1"/>
          <p:nvPr>
            <p:ph idx="10" type="dt"/>
          </p:nvPr>
        </p:nvSpPr>
        <p:spPr>
          <a:xfrm>
            <a:off x="838201" y="6356352"/>
            <a:ext cx="27435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4" name="Google Shape;124;g5bcf4a45f4_0_50"/>
          <p:cNvSpPr txBox="1"/>
          <p:nvPr>
            <p:ph idx="11" type="ftr"/>
          </p:nvPr>
        </p:nvSpPr>
        <p:spPr>
          <a:xfrm>
            <a:off x="4038600" y="6356352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5" name="Google Shape;125;g5bcf4a45f4_0_50"/>
          <p:cNvSpPr txBox="1"/>
          <p:nvPr>
            <p:ph idx="12" type="sldNum"/>
          </p:nvPr>
        </p:nvSpPr>
        <p:spPr>
          <a:xfrm>
            <a:off x="8610601" y="6356352"/>
            <a:ext cx="27435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ison" type="twoTxTwoObj">
  <p:cSld name="TWO_OBJECTS_WITH_TEXT"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5bcf4a45f4_0_56"/>
          <p:cNvSpPr txBox="1"/>
          <p:nvPr>
            <p:ph type="title"/>
          </p:nvPr>
        </p:nvSpPr>
        <p:spPr>
          <a:xfrm>
            <a:off x="839788" y="365127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8" name="Google Shape;128;g5bcf4a45f4_0_56"/>
          <p:cNvSpPr txBox="1"/>
          <p:nvPr>
            <p:ph idx="1" type="body"/>
          </p:nvPr>
        </p:nvSpPr>
        <p:spPr>
          <a:xfrm>
            <a:off x="839790" y="1681163"/>
            <a:ext cx="5157900" cy="823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29" name="Google Shape;129;g5bcf4a45f4_0_56"/>
          <p:cNvSpPr txBox="1"/>
          <p:nvPr>
            <p:ph idx="2" type="body"/>
          </p:nvPr>
        </p:nvSpPr>
        <p:spPr>
          <a:xfrm>
            <a:off x="839790" y="2505075"/>
            <a:ext cx="5157900" cy="368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0" name="Google Shape;130;g5bcf4a45f4_0_56"/>
          <p:cNvSpPr txBox="1"/>
          <p:nvPr>
            <p:ph idx="3" type="body"/>
          </p:nvPr>
        </p:nvSpPr>
        <p:spPr>
          <a:xfrm>
            <a:off x="6172200" y="1681163"/>
            <a:ext cx="5183400" cy="823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31" name="Google Shape;131;g5bcf4a45f4_0_56"/>
          <p:cNvSpPr txBox="1"/>
          <p:nvPr>
            <p:ph idx="4" type="body"/>
          </p:nvPr>
        </p:nvSpPr>
        <p:spPr>
          <a:xfrm>
            <a:off x="6172200" y="2505075"/>
            <a:ext cx="5183400" cy="368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2" name="Google Shape;132;g5bcf4a45f4_0_56"/>
          <p:cNvSpPr txBox="1"/>
          <p:nvPr>
            <p:ph idx="10" type="dt"/>
          </p:nvPr>
        </p:nvSpPr>
        <p:spPr>
          <a:xfrm>
            <a:off x="838201" y="6356352"/>
            <a:ext cx="27435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3" name="Google Shape;133;g5bcf4a45f4_0_56"/>
          <p:cNvSpPr txBox="1"/>
          <p:nvPr>
            <p:ph idx="11" type="ftr"/>
          </p:nvPr>
        </p:nvSpPr>
        <p:spPr>
          <a:xfrm>
            <a:off x="4038600" y="6356352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4" name="Google Shape;134;g5bcf4a45f4_0_56"/>
          <p:cNvSpPr txBox="1"/>
          <p:nvPr>
            <p:ph idx="12" type="sldNum"/>
          </p:nvPr>
        </p:nvSpPr>
        <p:spPr>
          <a:xfrm>
            <a:off x="8610601" y="6356352"/>
            <a:ext cx="27435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5bcf4a45f4_0_65"/>
          <p:cNvSpPr txBox="1"/>
          <p:nvPr>
            <p:ph type="title"/>
          </p:nvPr>
        </p:nvSpPr>
        <p:spPr>
          <a:xfrm>
            <a:off x="838201" y="365127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7" name="Google Shape;137;g5bcf4a45f4_0_65"/>
          <p:cNvSpPr txBox="1"/>
          <p:nvPr>
            <p:ph idx="10" type="dt"/>
          </p:nvPr>
        </p:nvSpPr>
        <p:spPr>
          <a:xfrm>
            <a:off x="838201" y="6356352"/>
            <a:ext cx="27435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8" name="Google Shape;138;g5bcf4a45f4_0_65"/>
          <p:cNvSpPr txBox="1"/>
          <p:nvPr>
            <p:ph idx="11" type="ftr"/>
          </p:nvPr>
        </p:nvSpPr>
        <p:spPr>
          <a:xfrm>
            <a:off x="4038600" y="6356352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9" name="Google Shape;139;g5bcf4a45f4_0_65"/>
          <p:cNvSpPr txBox="1"/>
          <p:nvPr>
            <p:ph idx="12" type="sldNum"/>
          </p:nvPr>
        </p:nvSpPr>
        <p:spPr>
          <a:xfrm>
            <a:off x="8610601" y="6356352"/>
            <a:ext cx="27435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5bcf4a45f4_0_70"/>
          <p:cNvSpPr txBox="1"/>
          <p:nvPr>
            <p:ph idx="10" type="dt"/>
          </p:nvPr>
        </p:nvSpPr>
        <p:spPr>
          <a:xfrm>
            <a:off x="838201" y="6356352"/>
            <a:ext cx="27435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2" name="Google Shape;142;g5bcf4a45f4_0_70"/>
          <p:cNvSpPr txBox="1"/>
          <p:nvPr>
            <p:ph idx="11" type="ftr"/>
          </p:nvPr>
        </p:nvSpPr>
        <p:spPr>
          <a:xfrm>
            <a:off x="4038600" y="6356352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3" name="Google Shape;143;g5bcf4a45f4_0_70"/>
          <p:cNvSpPr txBox="1"/>
          <p:nvPr>
            <p:ph idx="12" type="sldNum"/>
          </p:nvPr>
        </p:nvSpPr>
        <p:spPr>
          <a:xfrm>
            <a:off x="8610601" y="6356352"/>
            <a:ext cx="27435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 with Caption" type="objTx">
  <p:cSld name="OBJECT_WITH_CAPTION_TEXT"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5bcf4a45f4_0_74"/>
          <p:cNvSpPr txBox="1"/>
          <p:nvPr>
            <p:ph type="title"/>
          </p:nvPr>
        </p:nvSpPr>
        <p:spPr>
          <a:xfrm>
            <a:off x="839788" y="457200"/>
            <a:ext cx="39324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6" name="Google Shape;146;g5bcf4a45f4_0_74"/>
          <p:cNvSpPr txBox="1"/>
          <p:nvPr>
            <p:ph idx="1" type="body"/>
          </p:nvPr>
        </p:nvSpPr>
        <p:spPr>
          <a:xfrm>
            <a:off x="5183188" y="987427"/>
            <a:ext cx="6172200" cy="48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4318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147" name="Google Shape;147;g5bcf4a45f4_0_74"/>
          <p:cNvSpPr txBox="1"/>
          <p:nvPr>
            <p:ph idx="2" type="body"/>
          </p:nvPr>
        </p:nvSpPr>
        <p:spPr>
          <a:xfrm>
            <a:off x="839788" y="2057400"/>
            <a:ext cx="3932400" cy="381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148" name="Google Shape;148;g5bcf4a45f4_0_74"/>
          <p:cNvSpPr txBox="1"/>
          <p:nvPr>
            <p:ph idx="10" type="dt"/>
          </p:nvPr>
        </p:nvSpPr>
        <p:spPr>
          <a:xfrm>
            <a:off x="838201" y="6356352"/>
            <a:ext cx="27435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9" name="Google Shape;149;g5bcf4a45f4_0_74"/>
          <p:cNvSpPr txBox="1"/>
          <p:nvPr>
            <p:ph idx="11" type="ftr"/>
          </p:nvPr>
        </p:nvSpPr>
        <p:spPr>
          <a:xfrm>
            <a:off x="4038600" y="6356352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0" name="Google Shape;150;g5bcf4a45f4_0_74"/>
          <p:cNvSpPr txBox="1"/>
          <p:nvPr>
            <p:ph idx="12" type="sldNum"/>
          </p:nvPr>
        </p:nvSpPr>
        <p:spPr>
          <a:xfrm>
            <a:off x="8610601" y="6356352"/>
            <a:ext cx="27435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showMasterSp="0" type="title">
  <p:cSld name="TITLE">
    <p:bg>
      <p:bgPr>
        <a:solidFill>
          <a:schemeClr val="accent1"/>
        </a:solidFill>
      </p:bgPr>
    </p:bg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5" title="scalloped circle"/>
          <p:cNvSpPr/>
          <p:nvPr/>
        </p:nvSpPr>
        <p:spPr>
          <a:xfrm>
            <a:off x="3557016" y="630936"/>
            <a:ext cx="5235575" cy="5229225"/>
          </a:xfrm>
          <a:custGeom>
            <a:rect b="b" l="l" r="r" t="t"/>
            <a:pathLst>
              <a:path extrusionOk="0" h="3294" w="3298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</p:sp>
      <p:sp>
        <p:nvSpPr>
          <p:cNvPr id="25" name="Google Shape;25;p15"/>
          <p:cNvSpPr txBox="1"/>
          <p:nvPr>
            <p:ph type="ctrTitle"/>
          </p:nvPr>
        </p:nvSpPr>
        <p:spPr>
          <a:xfrm>
            <a:off x="1078523" y="1098388"/>
            <a:ext cx="10318418" cy="43949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0"/>
              <a:buFont typeface="Impact"/>
              <a:buNone/>
              <a:defRPr sz="10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15"/>
          <p:cNvSpPr txBox="1"/>
          <p:nvPr>
            <p:ph idx="1" type="subTitle"/>
          </p:nvPr>
        </p:nvSpPr>
        <p:spPr>
          <a:xfrm>
            <a:off x="2215045" y="5979196"/>
            <a:ext cx="8045373" cy="7422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2000"/>
              <a:buNone/>
              <a:defRPr b="1" i="0" sz="2000" cap="none">
                <a:solidFill>
                  <a:schemeClr val="dk2"/>
                </a:solidFill>
              </a:defRPr>
            </a:lvl1pPr>
            <a:lvl2pPr lvl="1" algn="ctr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27" name="Google Shape;27;p15"/>
          <p:cNvSpPr txBox="1"/>
          <p:nvPr>
            <p:ph idx="10" type="dt"/>
          </p:nvPr>
        </p:nvSpPr>
        <p:spPr>
          <a:xfrm>
            <a:off x="1078523" y="6375679"/>
            <a:ext cx="2329722" cy="3484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95E04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15"/>
          <p:cNvSpPr txBox="1"/>
          <p:nvPr>
            <p:ph idx="11" type="ftr"/>
          </p:nvPr>
        </p:nvSpPr>
        <p:spPr>
          <a:xfrm>
            <a:off x="4180332" y="6375679"/>
            <a:ext cx="4114800" cy="3457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95E04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5"/>
          <p:cNvSpPr txBox="1"/>
          <p:nvPr>
            <p:ph idx="12" type="sldNum"/>
          </p:nvPr>
        </p:nvSpPr>
        <p:spPr>
          <a:xfrm>
            <a:off x="9067218" y="6375679"/>
            <a:ext cx="2329723" cy="3457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895E04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0" lvl="1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895E04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0" lvl="2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895E04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0" lvl="3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895E04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0" lvl="4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895E04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0" lvl="5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895E04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0" lvl="6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895E04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0" lvl="7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895E04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0" lvl="8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895E04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0" name="Google Shape;30;p15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icture with Caption" type="picTx">
  <p:cSld name="PICTURE_WITH_CAPTION_TEXT"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5bcf4a45f4_0_81"/>
          <p:cNvSpPr txBox="1"/>
          <p:nvPr>
            <p:ph type="title"/>
          </p:nvPr>
        </p:nvSpPr>
        <p:spPr>
          <a:xfrm>
            <a:off x="839788" y="457200"/>
            <a:ext cx="39324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3" name="Google Shape;153;g5bcf4a45f4_0_81"/>
          <p:cNvSpPr/>
          <p:nvPr>
            <p:ph idx="2" type="pic"/>
          </p:nvPr>
        </p:nvSpPr>
        <p:spPr>
          <a:xfrm>
            <a:off x="5183188" y="987427"/>
            <a:ext cx="6172200" cy="48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4" name="Google Shape;154;g5bcf4a45f4_0_81"/>
          <p:cNvSpPr txBox="1"/>
          <p:nvPr>
            <p:ph idx="1" type="body"/>
          </p:nvPr>
        </p:nvSpPr>
        <p:spPr>
          <a:xfrm>
            <a:off x="839788" y="2057400"/>
            <a:ext cx="3932400" cy="381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155" name="Google Shape;155;g5bcf4a45f4_0_81"/>
          <p:cNvSpPr txBox="1"/>
          <p:nvPr>
            <p:ph idx="10" type="dt"/>
          </p:nvPr>
        </p:nvSpPr>
        <p:spPr>
          <a:xfrm>
            <a:off x="838201" y="6356352"/>
            <a:ext cx="27435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6" name="Google Shape;156;g5bcf4a45f4_0_81"/>
          <p:cNvSpPr txBox="1"/>
          <p:nvPr>
            <p:ph idx="11" type="ftr"/>
          </p:nvPr>
        </p:nvSpPr>
        <p:spPr>
          <a:xfrm>
            <a:off x="4038600" y="6356352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7" name="Google Shape;157;g5bcf4a45f4_0_81"/>
          <p:cNvSpPr txBox="1"/>
          <p:nvPr>
            <p:ph idx="12" type="sldNum"/>
          </p:nvPr>
        </p:nvSpPr>
        <p:spPr>
          <a:xfrm>
            <a:off x="8610601" y="6356352"/>
            <a:ext cx="27435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Vertical Text" type="vertTx">
  <p:cSld name="VERTICAL_TEXT"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5bcf4a45f4_0_88"/>
          <p:cNvSpPr txBox="1"/>
          <p:nvPr>
            <p:ph type="title"/>
          </p:nvPr>
        </p:nvSpPr>
        <p:spPr>
          <a:xfrm>
            <a:off x="838201" y="365127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0" name="Google Shape;160;g5bcf4a45f4_0_88"/>
          <p:cNvSpPr txBox="1"/>
          <p:nvPr>
            <p:ph idx="1" type="body"/>
          </p:nvPr>
        </p:nvSpPr>
        <p:spPr>
          <a:xfrm rot="5400000">
            <a:off x="3920401" y="-1256575"/>
            <a:ext cx="4351200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1" name="Google Shape;161;g5bcf4a45f4_0_88"/>
          <p:cNvSpPr txBox="1"/>
          <p:nvPr>
            <p:ph idx="10" type="dt"/>
          </p:nvPr>
        </p:nvSpPr>
        <p:spPr>
          <a:xfrm>
            <a:off x="838201" y="6356352"/>
            <a:ext cx="27435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2" name="Google Shape;162;g5bcf4a45f4_0_88"/>
          <p:cNvSpPr txBox="1"/>
          <p:nvPr>
            <p:ph idx="11" type="ftr"/>
          </p:nvPr>
        </p:nvSpPr>
        <p:spPr>
          <a:xfrm>
            <a:off x="4038600" y="6356352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3" name="Google Shape;163;g5bcf4a45f4_0_88"/>
          <p:cNvSpPr txBox="1"/>
          <p:nvPr>
            <p:ph idx="12" type="sldNum"/>
          </p:nvPr>
        </p:nvSpPr>
        <p:spPr>
          <a:xfrm>
            <a:off x="8610601" y="6356352"/>
            <a:ext cx="27435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ertical Title and Text" type="vertTitleAndTx">
  <p:cSld name="VERTICAL_TITLE_AND_VERTICAL_TEXT"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5bcf4a45f4_0_94"/>
          <p:cNvSpPr txBox="1"/>
          <p:nvPr>
            <p:ph type="title"/>
          </p:nvPr>
        </p:nvSpPr>
        <p:spPr>
          <a:xfrm rot="5400000">
            <a:off x="7133401" y="1956625"/>
            <a:ext cx="5811900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6" name="Google Shape;166;g5bcf4a45f4_0_94"/>
          <p:cNvSpPr txBox="1"/>
          <p:nvPr>
            <p:ph idx="1" type="body"/>
          </p:nvPr>
        </p:nvSpPr>
        <p:spPr>
          <a:xfrm rot="5400000">
            <a:off x="1799401" y="-596075"/>
            <a:ext cx="5811900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7" name="Google Shape;167;g5bcf4a45f4_0_94"/>
          <p:cNvSpPr txBox="1"/>
          <p:nvPr>
            <p:ph idx="10" type="dt"/>
          </p:nvPr>
        </p:nvSpPr>
        <p:spPr>
          <a:xfrm>
            <a:off x="838201" y="6356352"/>
            <a:ext cx="27435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8" name="Google Shape;168;g5bcf4a45f4_0_94"/>
          <p:cNvSpPr txBox="1"/>
          <p:nvPr>
            <p:ph idx="11" type="ftr"/>
          </p:nvPr>
        </p:nvSpPr>
        <p:spPr>
          <a:xfrm>
            <a:off x="4038600" y="6356352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9" name="Google Shape;169;g5bcf4a45f4_0_94"/>
          <p:cNvSpPr txBox="1"/>
          <p:nvPr>
            <p:ph idx="12" type="sldNum"/>
          </p:nvPr>
        </p:nvSpPr>
        <p:spPr>
          <a:xfrm>
            <a:off x="8610601" y="6356352"/>
            <a:ext cx="27435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showMasterSp="0" type="secHead">
  <p:cSld name="SECTION_HEADER">
    <p:bg>
      <p:bgPr>
        <a:solidFill>
          <a:schemeClr val="dk2"/>
        </a:solidFill>
      </p:bgPr>
    </p:bg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6"/>
          <p:cNvSpPr txBox="1"/>
          <p:nvPr>
            <p:ph type="title"/>
          </p:nvPr>
        </p:nvSpPr>
        <p:spPr>
          <a:xfrm>
            <a:off x="3242929" y="1073888"/>
            <a:ext cx="8187071" cy="406462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400"/>
              <a:buFont typeface="Impact"/>
              <a:buNone/>
              <a:defRPr sz="8400"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16"/>
          <p:cNvSpPr txBox="1"/>
          <p:nvPr>
            <p:ph idx="1" type="body"/>
          </p:nvPr>
        </p:nvSpPr>
        <p:spPr>
          <a:xfrm>
            <a:off x="3242930" y="5159781"/>
            <a:ext cx="7017488" cy="9511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2000"/>
              <a:buNone/>
              <a:defRPr b="1" i="0" sz="2000" cap="none">
                <a:solidFill>
                  <a:schemeClr val="accent1"/>
                </a:solidFill>
              </a:defRPr>
            </a:lvl1pPr>
            <a:lvl2pPr indent="-228600" lvl="1" marL="9144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lt1"/>
                </a:solidFill>
              </a:defRPr>
            </a:lvl2pPr>
            <a:lvl3pPr indent="-228600" lvl="2" marL="1371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</a:defRPr>
            </a:lvl3pPr>
            <a:lvl4pPr indent="-228600" lvl="3" marL="18288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4pPr>
            <a:lvl5pPr indent="-228600" lvl="4" marL="22860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5pPr>
            <a:lvl6pPr indent="-228600" lvl="5" marL="27432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6pPr>
            <a:lvl7pPr indent="-228600" lvl="6" marL="32004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7pPr>
            <a:lvl8pPr indent="-228600" lvl="7" marL="3657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8pPr>
            <a:lvl9pPr indent="-228600" lvl="8" marL="41148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4" name="Google Shape;34;p16"/>
          <p:cNvSpPr txBox="1"/>
          <p:nvPr>
            <p:ph idx="10" type="dt"/>
          </p:nvPr>
        </p:nvSpPr>
        <p:spPr>
          <a:xfrm>
            <a:off x="3236546" y="6375679"/>
            <a:ext cx="1493947" cy="3484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6"/>
          <p:cNvSpPr txBox="1"/>
          <p:nvPr>
            <p:ph idx="11" type="ftr"/>
          </p:nvPr>
        </p:nvSpPr>
        <p:spPr>
          <a:xfrm>
            <a:off x="5279064" y="6375679"/>
            <a:ext cx="4114800" cy="3457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16"/>
          <p:cNvSpPr txBox="1"/>
          <p:nvPr>
            <p:ph idx="12" type="sldNum"/>
          </p:nvPr>
        </p:nvSpPr>
        <p:spPr>
          <a:xfrm>
            <a:off x="9942434" y="6375679"/>
            <a:ext cx="1487566" cy="3457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0" lvl="1" marL="0" algn="r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0" lvl="2" marL="0" algn="r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0" lvl="3" marL="0" algn="r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0" lvl="4" marL="0" algn="r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0" lvl="5" marL="0" algn="r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0" lvl="6" marL="0" algn="r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0" lvl="7" marL="0" algn="r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0" lvl="8" marL="0" algn="r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grpSp>
        <p:nvGrpSpPr>
          <p:cNvPr id="37" name="Google Shape;37;p1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38" name="Google Shape;38;p16" title="left scallop shape"/>
            <p:cNvSpPr/>
            <p:nvPr/>
          </p:nvSpPr>
          <p:spPr>
            <a:xfrm>
              <a:off x="0" y="0"/>
              <a:ext cx="2814638" cy="6858000"/>
            </a:xfrm>
            <a:custGeom>
              <a:rect b="b" l="l" r="r" t="t"/>
              <a:pathLst>
                <a:path extrusionOk="0" h="4320" w="1773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</p:sp>
        <p:sp>
          <p:nvSpPr>
            <p:cNvPr id="39" name="Google Shape;39;p16" title="left scallop inline"/>
            <p:cNvSpPr/>
            <p:nvPr/>
          </p:nvSpPr>
          <p:spPr>
            <a:xfrm>
              <a:off x="874382" y="0"/>
              <a:ext cx="1646238" cy="6858000"/>
            </a:xfrm>
            <a:custGeom>
              <a:rect b="b" l="l" r="r" t="t"/>
              <a:pathLst>
                <a:path extrusionOk="0" h="4320" w="1037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" type="twoObj">
  <p:cSld name="TWO_OBJECTS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7"/>
          <p:cNvSpPr txBox="1"/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7"/>
          <p:cNvSpPr txBox="1"/>
          <p:nvPr>
            <p:ph idx="1" type="body"/>
          </p:nvPr>
        </p:nvSpPr>
        <p:spPr>
          <a:xfrm>
            <a:off x="1257300" y="2286000"/>
            <a:ext cx="4800600" cy="36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2pPr>
            <a:lvl3pPr indent="-342900" lvl="2" marL="1371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4pPr>
            <a:lvl5pPr indent="-342900" lvl="4" marL="22860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6pPr>
            <a:lvl7pPr indent="-342900" lvl="6" marL="32004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8pPr>
            <a:lvl9pPr indent="-342900" lvl="8" marL="41148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43" name="Google Shape;43;p17"/>
          <p:cNvSpPr txBox="1"/>
          <p:nvPr>
            <p:ph idx="2" type="body"/>
          </p:nvPr>
        </p:nvSpPr>
        <p:spPr>
          <a:xfrm>
            <a:off x="6647796" y="2286000"/>
            <a:ext cx="4800600" cy="36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2pPr>
            <a:lvl3pPr indent="-342900" lvl="2" marL="1371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4pPr>
            <a:lvl5pPr indent="-342900" lvl="4" marL="22860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6pPr>
            <a:lvl7pPr indent="-342900" lvl="6" marL="32004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8pPr>
            <a:lvl9pPr indent="-342900" lvl="8" marL="41148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17"/>
          <p:cNvSpPr txBox="1"/>
          <p:nvPr>
            <p:ph idx="10" type="dt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17"/>
          <p:cNvSpPr txBox="1"/>
          <p:nvPr>
            <p:ph idx="11" type="ftr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17"/>
          <p:cNvSpPr txBox="1"/>
          <p:nvPr>
            <p:ph idx="12" type="sldNum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ison" type="twoTxTwoObj">
  <p:cSld name="TWO_OBJECTS_WITH_TEXT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8"/>
          <p:cNvSpPr txBox="1"/>
          <p:nvPr>
            <p:ph type="title"/>
          </p:nvPr>
        </p:nvSpPr>
        <p:spPr>
          <a:xfrm>
            <a:off x="1252728" y="381000"/>
            <a:ext cx="10172700" cy="14935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18"/>
          <p:cNvSpPr txBox="1"/>
          <p:nvPr>
            <p:ph idx="1" type="body"/>
          </p:nvPr>
        </p:nvSpPr>
        <p:spPr>
          <a:xfrm>
            <a:off x="1251678" y="2199633"/>
            <a:ext cx="4800600" cy="63252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indent="-228600" lvl="0" marL="4572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900"/>
              <a:buNone/>
              <a:defRPr b="1" sz="1900" cap="none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900"/>
              <a:buNone/>
              <a:defRPr b="1" sz="1900"/>
            </a:lvl2pPr>
            <a:lvl3pPr indent="-228600" lvl="2" marL="1371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50" name="Google Shape;50;p18"/>
          <p:cNvSpPr txBox="1"/>
          <p:nvPr>
            <p:ph idx="2" type="body"/>
          </p:nvPr>
        </p:nvSpPr>
        <p:spPr>
          <a:xfrm>
            <a:off x="1257300" y="2909102"/>
            <a:ext cx="4800600" cy="29963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2pPr>
            <a:lvl3pPr indent="-342900" lvl="2" marL="1371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4pPr>
            <a:lvl5pPr indent="-342900" lvl="4" marL="22860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6pPr>
            <a:lvl7pPr indent="-342900" lvl="6" marL="32004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8pPr>
            <a:lvl9pPr indent="-342900" lvl="8" marL="41148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51" name="Google Shape;51;p18"/>
          <p:cNvSpPr txBox="1"/>
          <p:nvPr>
            <p:ph idx="3" type="body"/>
          </p:nvPr>
        </p:nvSpPr>
        <p:spPr>
          <a:xfrm>
            <a:off x="6633864" y="2199633"/>
            <a:ext cx="4800600" cy="63252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indent="-228600" lvl="0" marL="4572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900"/>
              <a:buNone/>
              <a:defRPr b="1" sz="1900" cap="none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900"/>
              <a:buNone/>
              <a:defRPr b="1" sz="1900"/>
            </a:lvl2pPr>
            <a:lvl3pPr indent="-228600" lvl="2" marL="1371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52" name="Google Shape;52;p18"/>
          <p:cNvSpPr txBox="1"/>
          <p:nvPr>
            <p:ph idx="4" type="body"/>
          </p:nvPr>
        </p:nvSpPr>
        <p:spPr>
          <a:xfrm>
            <a:off x="6633864" y="2909102"/>
            <a:ext cx="4800600" cy="29963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2pPr>
            <a:lvl3pPr indent="-342900" lvl="2" marL="1371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4pPr>
            <a:lvl5pPr indent="-342900" lvl="4" marL="22860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6pPr>
            <a:lvl7pPr indent="-342900" lvl="6" marL="32004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8pPr>
            <a:lvl9pPr indent="-342900" lvl="8" marL="41148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53" name="Google Shape;53;p18"/>
          <p:cNvSpPr txBox="1"/>
          <p:nvPr>
            <p:ph idx="10" type="dt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18"/>
          <p:cNvSpPr txBox="1"/>
          <p:nvPr>
            <p:ph idx="11" type="ftr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18"/>
          <p:cNvSpPr txBox="1"/>
          <p:nvPr>
            <p:ph idx="12" type="sldNum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9"/>
          <p:cNvSpPr txBox="1"/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19"/>
          <p:cNvSpPr txBox="1"/>
          <p:nvPr>
            <p:ph idx="10" type="dt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9"/>
          <p:cNvSpPr txBox="1"/>
          <p:nvPr>
            <p:ph idx="11" type="ftr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9"/>
          <p:cNvSpPr txBox="1"/>
          <p:nvPr>
            <p:ph idx="12" type="sldNum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0"/>
          <p:cNvSpPr txBox="1"/>
          <p:nvPr>
            <p:ph idx="10" type="dt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0"/>
          <p:cNvSpPr txBox="1"/>
          <p:nvPr>
            <p:ph idx="11" type="ftr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20"/>
          <p:cNvSpPr txBox="1"/>
          <p:nvPr>
            <p:ph idx="12" type="sldNum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 with Caption" showMasterSp="0" type="objTx">
  <p:cSld name="OBJECT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1" title="right scallop background shape"/>
          <p:cNvSpPr/>
          <p:nvPr/>
        </p:nvSpPr>
        <p:spPr>
          <a:xfrm>
            <a:off x="7389812" y="0"/>
            <a:ext cx="4802188" cy="6858000"/>
          </a:xfrm>
          <a:custGeom>
            <a:rect b="b" l="l" r="r" t="t"/>
            <a:pathLst>
              <a:path extrusionOk="0" h="4320" w="3025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</p:sp>
      <p:sp>
        <p:nvSpPr>
          <p:cNvPr id="67" name="Google Shape;67;p21"/>
          <p:cNvSpPr txBox="1"/>
          <p:nvPr>
            <p:ph type="title"/>
          </p:nvPr>
        </p:nvSpPr>
        <p:spPr>
          <a:xfrm>
            <a:off x="8337884" y="457199"/>
            <a:ext cx="3092115" cy="119667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00"/>
              <a:buFont typeface="Gill Sans"/>
              <a:buNone/>
              <a:defRPr b="1" i="0" sz="1900" cap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21"/>
          <p:cNvSpPr txBox="1"/>
          <p:nvPr>
            <p:ph idx="1" type="body"/>
          </p:nvPr>
        </p:nvSpPr>
        <p:spPr>
          <a:xfrm>
            <a:off x="765051" y="920377"/>
            <a:ext cx="6158418" cy="49851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3200"/>
              <a:buChar char="•"/>
              <a:defRPr sz="3200"/>
            </a:lvl1pPr>
            <a:lvl2pPr indent="-406400" lvl="1" marL="9144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381000" lvl="2" marL="1371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2400"/>
              <a:buChar char="•"/>
              <a:defRPr sz="2400"/>
            </a:lvl3pPr>
            <a:lvl4pPr indent="-355600" lvl="3" marL="18288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2000"/>
              <a:buChar char="–"/>
              <a:defRPr sz="2000"/>
            </a:lvl4pPr>
            <a:lvl5pPr indent="-355600" lvl="4" marL="22860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2000"/>
              <a:buChar char="•"/>
              <a:defRPr sz="2000"/>
            </a:lvl5pPr>
            <a:lvl6pPr indent="-355600" lvl="5" marL="27432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2000"/>
              <a:buChar char="–"/>
              <a:defRPr sz="2000"/>
            </a:lvl6pPr>
            <a:lvl7pPr indent="-355600" lvl="6" marL="32004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2000"/>
              <a:buChar char="•"/>
              <a:defRPr sz="2000"/>
            </a:lvl7pPr>
            <a:lvl8pPr indent="-355600" lvl="7" marL="3657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2000"/>
              <a:buChar char="–"/>
              <a:defRPr sz="2000"/>
            </a:lvl8pPr>
            <a:lvl9pPr indent="-355600" lvl="8" marL="41148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2000"/>
              <a:buChar char="•"/>
              <a:defRPr sz="2000"/>
            </a:lvl9pPr>
          </a:lstStyle>
          <a:p/>
        </p:txBody>
      </p:sp>
      <p:sp>
        <p:nvSpPr>
          <p:cNvPr id="69" name="Google Shape;69;p21"/>
          <p:cNvSpPr txBox="1"/>
          <p:nvPr>
            <p:ph idx="2" type="body"/>
          </p:nvPr>
        </p:nvSpPr>
        <p:spPr>
          <a:xfrm>
            <a:off x="8337885" y="1741336"/>
            <a:ext cx="3092115" cy="41641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400"/>
              <a:buNone/>
              <a:defRPr sz="1400"/>
            </a:lvl2pPr>
            <a:lvl3pPr indent="-228600" lvl="2" marL="1371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200"/>
              <a:buNone/>
              <a:defRPr sz="1200"/>
            </a:lvl3pPr>
            <a:lvl4pPr indent="-228600" lvl="3" marL="18288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000"/>
              <a:buNone/>
              <a:defRPr sz="1000"/>
            </a:lvl4pPr>
            <a:lvl5pPr indent="-228600" lvl="4" marL="22860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000"/>
              <a:buNone/>
              <a:defRPr sz="1000"/>
            </a:lvl5pPr>
            <a:lvl6pPr indent="-228600" lvl="5" marL="27432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000"/>
              <a:buNone/>
              <a:defRPr sz="1000"/>
            </a:lvl6pPr>
            <a:lvl7pPr indent="-228600" lvl="6" marL="32004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000"/>
              <a:buNone/>
              <a:defRPr sz="1000"/>
            </a:lvl7pPr>
            <a:lvl8pPr indent="-228600" lvl="7" marL="3657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000"/>
              <a:buNone/>
              <a:defRPr sz="1000"/>
            </a:lvl8pPr>
            <a:lvl9pPr indent="-228600" lvl="8" marL="41148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70" name="Google Shape;70;p21"/>
          <p:cNvSpPr txBox="1"/>
          <p:nvPr>
            <p:ph idx="10" type="dt"/>
          </p:nvPr>
        </p:nvSpPr>
        <p:spPr>
          <a:xfrm>
            <a:off x="765051" y="6375679"/>
            <a:ext cx="1233355" cy="3484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21"/>
          <p:cNvSpPr txBox="1"/>
          <p:nvPr>
            <p:ph idx="11" type="ftr"/>
          </p:nvPr>
        </p:nvSpPr>
        <p:spPr>
          <a:xfrm>
            <a:off x="2103620" y="6375679"/>
            <a:ext cx="3482179" cy="3457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21"/>
          <p:cNvSpPr txBox="1"/>
          <p:nvPr>
            <p:ph idx="12" type="sldNum"/>
          </p:nvPr>
        </p:nvSpPr>
        <p:spPr>
          <a:xfrm>
            <a:off x="5691014" y="6375679"/>
            <a:ext cx="1232456" cy="3457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73" name="Google Shape;73;p2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icture with Caption" showMasterSp="0" type="picTx">
  <p:cSld name="PICTURE_WITH_CAPTION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2"/>
          <p:cNvSpPr/>
          <p:nvPr>
            <p:ph idx="2" type="pic"/>
          </p:nvPr>
        </p:nvSpPr>
        <p:spPr>
          <a:xfrm>
            <a:off x="283464" y="0"/>
            <a:ext cx="7355585" cy="6857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marR="0" rtl="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Gill Sans"/>
              <a:buNone/>
              <a:defRPr b="0" i="0" sz="2800" u="none" cap="none" strike="noStrik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lvl="2" marR="0" rtl="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lvl="3" marR="0" rtl="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Gill Sans"/>
              <a:buNone/>
              <a:defRPr b="0" i="0" sz="2000" u="none" cap="none" strike="noStrik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lvl="4" marR="0" rtl="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lvl="5" marR="0" rtl="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Gill Sans"/>
              <a:buNone/>
              <a:defRPr b="0" i="0" sz="2000" u="none" cap="none" strike="noStrik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lvl="6" marR="0" rtl="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lvl="7" marR="0" rtl="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Gill Sans"/>
              <a:buNone/>
              <a:defRPr b="0" i="0" sz="2000" u="none" cap="none" strike="noStrik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lvl="8" marR="0" rtl="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76" name="Google Shape;76;p22" title="right scallop background shape"/>
          <p:cNvSpPr/>
          <p:nvPr/>
        </p:nvSpPr>
        <p:spPr>
          <a:xfrm>
            <a:off x="7389812" y="0"/>
            <a:ext cx="4802188" cy="6858000"/>
          </a:xfrm>
          <a:custGeom>
            <a:rect b="b" l="l" r="r" t="t"/>
            <a:pathLst>
              <a:path extrusionOk="0" h="4320" w="3025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</p:sp>
      <p:sp>
        <p:nvSpPr>
          <p:cNvPr id="77" name="Google Shape;77;p2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" name="Google Shape;78;p22"/>
          <p:cNvSpPr txBox="1"/>
          <p:nvPr>
            <p:ph type="title"/>
          </p:nvPr>
        </p:nvSpPr>
        <p:spPr>
          <a:xfrm>
            <a:off x="8337883" y="457200"/>
            <a:ext cx="3092117" cy="119667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00"/>
              <a:buFont typeface="Gill Sans"/>
              <a:buNone/>
              <a:defRPr b="1" i="0" sz="1900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22"/>
          <p:cNvSpPr txBox="1"/>
          <p:nvPr>
            <p:ph idx="1" type="body"/>
          </p:nvPr>
        </p:nvSpPr>
        <p:spPr>
          <a:xfrm>
            <a:off x="8337883" y="1741336"/>
            <a:ext cx="3092117" cy="41641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400"/>
              <a:buNone/>
              <a:defRPr sz="1400"/>
            </a:lvl2pPr>
            <a:lvl3pPr indent="-228600" lvl="2" marL="1371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200"/>
              <a:buNone/>
              <a:defRPr sz="1200"/>
            </a:lvl3pPr>
            <a:lvl4pPr indent="-228600" lvl="3" marL="18288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000"/>
              <a:buNone/>
              <a:defRPr sz="1000"/>
            </a:lvl4pPr>
            <a:lvl5pPr indent="-228600" lvl="4" marL="22860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000"/>
              <a:buNone/>
              <a:defRPr sz="1000"/>
            </a:lvl5pPr>
            <a:lvl6pPr indent="-228600" lvl="5" marL="27432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000"/>
              <a:buNone/>
              <a:defRPr sz="1000"/>
            </a:lvl6pPr>
            <a:lvl7pPr indent="-228600" lvl="6" marL="32004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000"/>
              <a:buNone/>
              <a:defRPr sz="1000"/>
            </a:lvl7pPr>
            <a:lvl8pPr indent="-228600" lvl="7" marL="3657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000"/>
              <a:buNone/>
              <a:defRPr sz="1000"/>
            </a:lvl8pPr>
            <a:lvl9pPr indent="-228600" lvl="8" marL="41148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80" name="Google Shape;80;p22"/>
          <p:cNvSpPr txBox="1"/>
          <p:nvPr>
            <p:ph idx="10" type="dt"/>
          </p:nvPr>
        </p:nvSpPr>
        <p:spPr>
          <a:xfrm>
            <a:off x="765950" y="6375679"/>
            <a:ext cx="1232456" cy="3484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22"/>
          <p:cNvSpPr txBox="1"/>
          <p:nvPr>
            <p:ph idx="11" type="ftr"/>
          </p:nvPr>
        </p:nvSpPr>
        <p:spPr>
          <a:xfrm>
            <a:off x="2103621" y="6375679"/>
            <a:ext cx="3482178" cy="3457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22"/>
          <p:cNvSpPr txBox="1"/>
          <p:nvPr>
            <p:ph idx="12" type="sldNum"/>
          </p:nvPr>
        </p:nvSpPr>
        <p:spPr>
          <a:xfrm>
            <a:off x="5687568" y="6375679"/>
            <a:ext cx="1234440" cy="3457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2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3"/>
          <p:cNvSpPr txBox="1"/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100"/>
              <a:buFont typeface="Impact"/>
              <a:buNone/>
              <a:defRPr b="0" i="0" sz="5100" u="none" cap="none" strike="noStrike">
                <a:solidFill>
                  <a:schemeClr val="dk2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3"/>
          <p:cNvSpPr txBox="1"/>
          <p:nvPr>
            <p:ph idx="1" type="body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5600" lvl="0" marL="457200" marR="0" rtl="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-342900" lvl="1" marL="914400" marR="0" rtl="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ill Sans"/>
              <a:buChar char="–"/>
              <a:defRPr b="0" i="0" sz="1800" u="none" cap="none" strike="noStrik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-330200" lvl="2" marL="1371600" marR="0" rtl="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-317500" lvl="3" marL="1828800" marR="0" rtl="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Gill Sans"/>
              <a:buChar char="–"/>
              <a:defRPr b="0" i="0" sz="1400" u="none" cap="none" strike="noStrik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-317500" lvl="4" marL="2286000" marR="0" rtl="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-317500" lvl="5" marL="2743200" marR="0" rtl="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Gill Sans"/>
              <a:buChar char="–"/>
              <a:defRPr b="0" i="0" sz="1400" u="none" cap="none" strike="noStrik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-317500" lvl="6" marL="3200400" marR="0" rtl="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-317500" lvl="7" marL="3657600" marR="0" rtl="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Gill Sans"/>
              <a:buChar char="–"/>
              <a:defRPr b="0" i="0" sz="1400" u="none" cap="none" strike="noStrik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-317500" lvl="8" marL="4114800" marR="0" rtl="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12" name="Google Shape;12;p13"/>
          <p:cNvSpPr txBox="1"/>
          <p:nvPr>
            <p:ph idx="10" type="dt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13" name="Google Shape;13;p13"/>
          <p:cNvSpPr txBox="1"/>
          <p:nvPr>
            <p:ph idx="11" type="ftr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14" name="Google Shape;14;p13"/>
          <p:cNvSpPr txBox="1"/>
          <p:nvPr>
            <p:ph idx="12" type="sldNum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5" name="Google Shape;15;p13" title="Left scallop edge"/>
          <p:cNvSpPr/>
          <p:nvPr/>
        </p:nvSpPr>
        <p:spPr>
          <a:xfrm>
            <a:off x="0" y="0"/>
            <a:ext cx="885825" cy="6858000"/>
          </a:xfrm>
          <a:custGeom>
            <a:rect b="b" l="l" r="r" t="t"/>
            <a:pathLst>
              <a:path extrusionOk="0" h="4320" w="558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</p:sp>
      <p:sp>
        <p:nvSpPr>
          <p:cNvPr id="16" name="Google Shape;16;p13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5bcf4a45f4_0_25"/>
          <p:cNvSpPr txBox="1"/>
          <p:nvPr>
            <p:ph type="title"/>
          </p:nvPr>
        </p:nvSpPr>
        <p:spPr>
          <a:xfrm>
            <a:off x="838201" y="365127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97" name="Google Shape;97;g5bcf4a45f4_0_25"/>
          <p:cNvSpPr txBox="1"/>
          <p:nvPr>
            <p:ph idx="1" type="body"/>
          </p:nvPr>
        </p:nvSpPr>
        <p:spPr>
          <a:xfrm>
            <a:off x="838201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8" name="Google Shape;98;g5bcf4a45f4_0_25"/>
          <p:cNvSpPr txBox="1"/>
          <p:nvPr>
            <p:ph idx="10" type="dt"/>
          </p:nvPr>
        </p:nvSpPr>
        <p:spPr>
          <a:xfrm>
            <a:off x="838201" y="6356352"/>
            <a:ext cx="27435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9" name="Google Shape;99;g5bcf4a45f4_0_25"/>
          <p:cNvSpPr txBox="1"/>
          <p:nvPr>
            <p:ph idx="11" type="ftr"/>
          </p:nvPr>
        </p:nvSpPr>
        <p:spPr>
          <a:xfrm>
            <a:off x="4038600" y="6356352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0" name="Google Shape;100;g5bcf4a45f4_0_25"/>
          <p:cNvSpPr txBox="1"/>
          <p:nvPr>
            <p:ph idx="12" type="sldNum"/>
          </p:nvPr>
        </p:nvSpPr>
        <p:spPr>
          <a:xfrm>
            <a:off x="8610601" y="6356352"/>
            <a:ext cx="27435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0.png"/><Relationship Id="rId4" Type="http://schemas.openxmlformats.org/officeDocument/2006/relationships/image" Target="../media/image14.png"/><Relationship Id="rId5" Type="http://schemas.openxmlformats.org/officeDocument/2006/relationships/image" Target="../media/image11.png"/><Relationship Id="rId6" Type="http://schemas.openxmlformats.org/officeDocument/2006/relationships/image" Target="../media/image13.png"/><Relationship Id="rId7" Type="http://schemas.openxmlformats.org/officeDocument/2006/relationships/image" Target="../media/image12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png"/><Relationship Id="rId4" Type="http://schemas.openxmlformats.org/officeDocument/2006/relationships/image" Target="../media/image2.jpg"/><Relationship Id="rId5" Type="http://schemas.openxmlformats.org/officeDocument/2006/relationships/image" Target="../media/image3.png"/><Relationship Id="rId6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Relationship Id="rId4" Type="http://schemas.openxmlformats.org/officeDocument/2006/relationships/image" Target="../media/image4.jpg"/><Relationship Id="rId5" Type="http://schemas.openxmlformats.org/officeDocument/2006/relationships/image" Target="../media/image7.jpg"/><Relationship Id="rId6" Type="http://schemas.openxmlformats.org/officeDocument/2006/relationships/image" Target="../media/image6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"/>
          <p:cNvSpPr txBox="1"/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100"/>
              <a:buFont typeface="Century Gothic"/>
              <a:buNone/>
            </a:pPr>
            <a:r>
              <a:rPr b="1" lang="en-GB" u="sng">
                <a:latin typeface="Century Gothic"/>
                <a:ea typeface="Century Gothic"/>
                <a:cs typeface="Century Gothic"/>
                <a:sym typeface="Century Gothic"/>
              </a:rPr>
              <a:t>RESOURCES REQUIRED </a:t>
            </a:r>
            <a:endParaRPr b="1" u="sng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75" name="Google Shape;175;p1"/>
          <p:cNvSpPr txBox="1"/>
          <p:nvPr>
            <p:ph idx="1" type="body"/>
          </p:nvPr>
        </p:nvSpPr>
        <p:spPr>
          <a:xfrm>
            <a:off x="1251678" y="1697278"/>
            <a:ext cx="10178322" cy="35935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3600"/>
              <a:buChar char="•"/>
            </a:pPr>
            <a:r>
              <a:rPr lang="en-GB" sz="3600">
                <a:latin typeface="Century Gothic"/>
                <a:ea typeface="Century Gothic"/>
                <a:cs typeface="Century Gothic"/>
                <a:sym typeface="Century Gothic"/>
              </a:rPr>
              <a:t>Coloured card</a:t>
            </a:r>
            <a:endParaRPr/>
          </a:p>
          <a:p>
            <a:pPr indent="-228600" lvl="0" marL="228600" rtl="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3600"/>
              <a:buChar char="•"/>
            </a:pPr>
            <a:r>
              <a:rPr lang="en-GB" sz="3600">
                <a:latin typeface="Century Gothic"/>
                <a:ea typeface="Century Gothic"/>
                <a:cs typeface="Century Gothic"/>
                <a:sym typeface="Century Gothic"/>
              </a:rPr>
              <a:t>Scissors</a:t>
            </a:r>
            <a:endParaRPr/>
          </a:p>
          <a:p>
            <a:pPr indent="-228600" lvl="0" marL="228600" rtl="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3600"/>
              <a:buChar char="•"/>
            </a:pPr>
            <a:r>
              <a:rPr lang="en-GB" sz="3600">
                <a:latin typeface="Century Gothic"/>
                <a:ea typeface="Century Gothic"/>
                <a:cs typeface="Century Gothic"/>
                <a:sym typeface="Century Gothic"/>
              </a:rPr>
              <a:t>Coloured pens (optional)</a:t>
            </a:r>
            <a:endParaRPr/>
          </a:p>
          <a:p>
            <a:pPr indent="-228600" lvl="0" marL="228600" rtl="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3600"/>
              <a:buChar char="•"/>
            </a:pPr>
            <a:r>
              <a:rPr lang="en-GB" sz="3600">
                <a:latin typeface="Century Gothic"/>
                <a:ea typeface="Century Gothic"/>
                <a:cs typeface="Century Gothic"/>
                <a:sym typeface="Century Gothic"/>
              </a:rPr>
              <a:t>Students will need subject revision lists/exercise books</a:t>
            </a:r>
            <a:endParaRPr/>
          </a:p>
          <a:p>
            <a:pPr indent="0" lvl="0" marL="228600" rtl="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3600"/>
              <a:buNone/>
            </a:pPr>
            <a:r>
              <a:t/>
            </a:r>
            <a:endParaRPr sz="36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101600" lvl="0" marL="228600" rtl="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101600" lvl="0" marL="228600" rtl="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0" name="Google Shape;240;g5bcf4a45f4_0_0"/>
          <p:cNvGraphicFramePr/>
          <p:nvPr/>
        </p:nvGraphicFramePr>
        <p:xfrm>
          <a:off x="0" y="353025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{4F0612D6-E74B-4767-944E-84402C7087B6}</a:tableStyleId>
              </a:tblPr>
              <a:tblGrid>
                <a:gridCol w="359500"/>
                <a:gridCol w="1359875"/>
                <a:gridCol w="4754650"/>
              </a:tblGrid>
              <a:tr h="222000">
                <a:tc gridSpan="3"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/>
                        <a:t>KEY WORDS</a:t>
                      </a:r>
                      <a:endParaRPr/>
                    </a:p>
                  </a:txBody>
                  <a:tcPr marT="37150" marB="37150" marR="74300" marL="74300"/>
                </a:tc>
                <a:tc hMerge="1"/>
                <a:tc hMerge="1"/>
              </a:tr>
              <a:tr h="2926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000">
                          <a:solidFill>
                            <a:schemeClr val="lt1"/>
                          </a:solidFill>
                        </a:rPr>
                        <a:t>1</a:t>
                      </a:r>
                      <a:endParaRPr/>
                    </a:p>
                  </a:txBody>
                  <a:tcPr marT="37150" marB="37150" marR="74300" marL="74300">
                    <a:solidFill>
                      <a:schemeClr val="accen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000"/>
                        <a:t>Nutrient</a:t>
                      </a:r>
                      <a:endParaRPr/>
                    </a:p>
                  </a:txBody>
                  <a:tcPr marT="37150" marB="37150" marR="74300" marL="7430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Essential substance that your body needs to survive, provided by food.</a:t>
                      </a:r>
                      <a:endParaRPr/>
                    </a:p>
                  </a:txBody>
                  <a:tcPr marT="0" marB="0" marR="68575" marL="68575"/>
                </a:tc>
              </a:tr>
              <a:tr h="2301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000">
                          <a:solidFill>
                            <a:schemeClr val="lt1"/>
                          </a:solidFill>
                        </a:rPr>
                        <a:t>2</a:t>
                      </a:r>
                      <a:endParaRPr/>
                    </a:p>
                  </a:txBody>
                  <a:tcPr marT="37150" marB="37150" marR="74300" marL="74300">
                    <a:solidFill>
                      <a:schemeClr val="accen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000"/>
                        <a:t>Carbohydrate</a:t>
                      </a:r>
                      <a:endParaRPr/>
                    </a:p>
                  </a:txBody>
                  <a:tcPr marT="37150" marB="37150" marR="74300" marL="7430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 nutrient that provides energy.</a:t>
                      </a:r>
                      <a:endParaRPr/>
                    </a:p>
                  </a:txBody>
                  <a:tcPr marT="0" marB="0" marR="68575" marL="68575"/>
                </a:tc>
              </a:tr>
              <a:tr h="2301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000">
                          <a:solidFill>
                            <a:schemeClr val="lt1"/>
                          </a:solidFill>
                        </a:rPr>
                        <a:t>3</a:t>
                      </a:r>
                      <a:endParaRPr/>
                    </a:p>
                  </a:txBody>
                  <a:tcPr marT="37150" marB="37150" marR="74300" marL="74300">
                    <a:solidFill>
                      <a:schemeClr val="accen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b="1" lang="en-GB" sz="1000"/>
                        <a:t>Lipid</a:t>
                      </a:r>
                      <a:endParaRPr/>
                    </a:p>
                  </a:txBody>
                  <a:tcPr marT="37150" marB="37150" marR="74300" marL="7430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GB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 nutrient that provides a store of energy and insulates the body,</a:t>
                      </a:r>
                      <a:endParaRPr/>
                    </a:p>
                  </a:txBody>
                  <a:tcPr marT="0" marB="0" marR="68575" marL="68575"/>
                </a:tc>
              </a:tr>
              <a:tr h="2301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000">
                          <a:solidFill>
                            <a:schemeClr val="lt1"/>
                          </a:solidFill>
                        </a:rPr>
                        <a:t>4</a:t>
                      </a:r>
                      <a:endParaRPr/>
                    </a:p>
                  </a:txBody>
                  <a:tcPr marT="37150" marB="37150" marR="74300" marL="74300">
                    <a:solidFill>
                      <a:schemeClr val="accen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b="1" lang="en-GB" sz="1000"/>
                        <a:t>Protein</a:t>
                      </a:r>
                      <a:endParaRPr/>
                    </a:p>
                  </a:txBody>
                  <a:tcPr marT="37150" marB="37150" marR="74300" marL="7430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Nutrient used for growth and repair.</a:t>
                      </a:r>
                      <a:endParaRPr/>
                    </a:p>
                  </a:txBody>
                  <a:tcPr marT="0" marB="0" marR="68575" marL="68575"/>
                </a:tc>
              </a:tr>
              <a:tr h="3849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000">
                          <a:solidFill>
                            <a:schemeClr val="lt1"/>
                          </a:solidFill>
                        </a:rPr>
                        <a:t>5</a:t>
                      </a:r>
                      <a:endParaRPr/>
                    </a:p>
                  </a:txBody>
                  <a:tcPr marT="37150" marB="37150" marR="74300" marL="74300">
                    <a:solidFill>
                      <a:schemeClr val="accen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000"/>
                        <a:t>Vitamins and minerals</a:t>
                      </a:r>
                      <a:endParaRPr/>
                    </a:p>
                  </a:txBody>
                  <a:tcPr marT="37150" marB="37150" marR="74300" marL="7430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Essential nutrients needed in small amounts for a healthy body.</a:t>
                      </a:r>
                      <a:endParaRPr/>
                    </a:p>
                  </a:txBody>
                  <a:tcPr marT="0" marB="0" marR="68575" marL="68575"/>
                </a:tc>
              </a:tr>
              <a:tr h="3454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000">
                          <a:solidFill>
                            <a:schemeClr val="lt1"/>
                          </a:solidFill>
                        </a:rPr>
                        <a:t>6</a:t>
                      </a:r>
                      <a:endParaRPr/>
                    </a:p>
                  </a:txBody>
                  <a:tcPr marT="37150" marB="37150" marR="74300" marL="74300">
                    <a:solidFill>
                      <a:schemeClr val="accen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b="1" lang="en-GB" sz="1000"/>
                        <a:t>Fibre</a:t>
                      </a:r>
                      <a:endParaRPr/>
                    </a:p>
                  </a:txBody>
                  <a:tcPr marT="37150" marB="37150" marR="74300" marL="7430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Provides bulk to food which helps to keep it moving through the digestive system.</a:t>
                      </a:r>
                      <a:endParaRPr/>
                    </a:p>
                  </a:txBody>
                  <a:tcPr marT="0" marB="0" marR="68575" marL="68575"/>
                </a:tc>
              </a:tr>
              <a:tr h="2301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000">
                          <a:solidFill>
                            <a:schemeClr val="lt1"/>
                          </a:solidFill>
                        </a:rPr>
                        <a:t>7</a:t>
                      </a:r>
                      <a:endParaRPr/>
                    </a:p>
                  </a:txBody>
                  <a:tcPr marT="37150" marB="37150" marR="74300" marL="74300">
                    <a:solidFill>
                      <a:schemeClr val="accen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000"/>
                        <a:t>Starvation</a:t>
                      </a:r>
                      <a:endParaRPr/>
                    </a:p>
                  </a:txBody>
                  <a:tcPr marT="37150" marB="37150" marR="74300" marL="7430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Extreme case of not eating enough food.</a:t>
                      </a:r>
                      <a:endParaRPr/>
                    </a:p>
                  </a:txBody>
                  <a:tcPr marT="0" marB="0" marR="68575" marL="68575"/>
                </a:tc>
              </a:tr>
              <a:tr h="2301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000">
                          <a:solidFill>
                            <a:schemeClr val="lt1"/>
                          </a:solidFill>
                        </a:rPr>
                        <a:t>8</a:t>
                      </a:r>
                      <a:endParaRPr/>
                    </a:p>
                  </a:txBody>
                  <a:tcPr marT="37150" marB="37150" marR="74300" marL="74300">
                    <a:solidFill>
                      <a:schemeClr val="accen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000"/>
                        <a:t>Obese</a:t>
                      </a:r>
                      <a:endParaRPr/>
                    </a:p>
                  </a:txBody>
                  <a:tcPr marT="37150" marB="37150" marR="74300" marL="7430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GB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Extremely overweight.</a:t>
                      </a:r>
                      <a:endParaRPr/>
                    </a:p>
                  </a:txBody>
                  <a:tcPr marT="0" marB="0" marR="68575" marL="68575"/>
                </a:tc>
              </a:tr>
              <a:tr h="2301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000">
                          <a:solidFill>
                            <a:schemeClr val="lt1"/>
                          </a:solidFill>
                        </a:rPr>
                        <a:t>9</a:t>
                      </a:r>
                      <a:endParaRPr/>
                    </a:p>
                  </a:txBody>
                  <a:tcPr marT="37150" marB="37150" marR="74300" marL="74300">
                    <a:solidFill>
                      <a:schemeClr val="accen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000"/>
                        <a:t>Deficiency</a:t>
                      </a:r>
                      <a:endParaRPr/>
                    </a:p>
                  </a:txBody>
                  <a:tcPr marT="37150" marB="37150" marR="74300" marL="7430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 lack of essential minerals which often leads to health problems.</a:t>
                      </a:r>
                      <a:endParaRPr/>
                    </a:p>
                  </a:txBody>
                  <a:tcPr marT="0" marB="0" marR="68575" marL="68575"/>
                </a:tc>
              </a:tr>
              <a:tr h="2301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000">
                          <a:solidFill>
                            <a:schemeClr val="lt1"/>
                          </a:solidFill>
                        </a:rPr>
                        <a:t>10</a:t>
                      </a:r>
                      <a:endParaRPr/>
                    </a:p>
                  </a:txBody>
                  <a:tcPr marT="37150" marB="37150" marR="74300" marL="74300">
                    <a:solidFill>
                      <a:schemeClr val="accen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000"/>
                        <a:t>Digestive system</a:t>
                      </a:r>
                      <a:endParaRPr/>
                    </a:p>
                  </a:txBody>
                  <a:tcPr marT="37150" marB="37150" marR="74300" marL="7430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Group of organs that work together to break down food.</a:t>
                      </a:r>
                      <a:endParaRPr/>
                    </a:p>
                  </a:txBody>
                  <a:tcPr marT="0" marB="0" marR="68575" marL="68575"/>
                </a:tc>
              </a:tr>
              <a:tr h="2926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000">
                          <a:solidFill>
                            <a:schemeClr val="lt1"/>
                          </a:solidFill>
                        </a:rPr>
                        <a:t>11</a:t>
                      </a:r>
                      <a:endParaRPr/>
                    </a:p>
                  </a:txBody>
                  <a:tcPr marT="37150" marB="37150" marR="74300" marL="74300">
                    <a:solidFill>
                      <a:schemeClr val="accen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000"/>
                        <a:t>Digestion</a:t>
                      </a:r>
                      <a:endParaRPr/>
                    </a:p>
                  </a:txBody>
                  <a:tcPr marT="37150" marB="37150" marR="74300" marL="7430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Process where large molecules are broken down into small molecules.</a:t>
                      </a:r>
                      <a:endParaRPr/>
                    </a:p>
                  </a:txBody>
                  <a:tcPr marT="0" marB="0" marR="68575" marL="68575"/>
                </a:tc>
              </a:tr>
              <a:tr h="3454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000">
                          <a:solidFill>
                            <a:schemeClr val="lt1"/>
                          </a:solidFill>
                        </a:rPr>
                        <a:t>12</a:t>
                      </a:r>
                      <a:endParaRPr/>
                    </a:p>
                  </a:txBody>
                  <a:tcPr marT="37150" marB="37150" marR="74300" marL="74300">
                    <a:solidFill>
                      <a:schemeClr val="accen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000"/>
                        <a:t>Villi</a:t>
                      </a:r>
                      <a:endParaRPr/>
                    </a:p>
                  </a:txBody>
                  <a:tcPr marT="37150" marB="37150" marR="74300" marL="7430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Tiny projections on the wall of the small intestine that increase the surface area for absorption of nutrients.</a:t>
                      </a:r>
                      <a:endParaRPr/>
                    </a:p>
                  </a:txBody>
                  <a:tcPr marT="0" marB="0" marR="68575" marL="68575"/>
                </a:tc>
              </a:tr>
              <a:tr h="3454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000">
                          <a:solidFill>
                            <a:schemeClr val="lt1"/>
                          </a:solidFill>
                        </a:rPr>
                        <a:t>13</a:t>
                      </a:r>
                      <a:endParaRPr/>
                    </a:p>
                  </a:txBody>
                  <a:tcPr marT="37150" marB="37150" marR="74300" marL="74300">
                    <a:solidFill>
                      <a:schemeClr val="accen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b="1" lang="en-GB" sz="1000"/>
                        <a:t>Catalyst</a:t>
                      </a:r>
                      <a:endParaRPr/>
                    </a:p>
                  </a:txBody>
                  <a:tcPr marT="37150" marB="37150" marR="74300" marL="7430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 substance which speeds up a chemical reaction without being used up itself.</a:t>
                      </a:r>
                      <a:endParaRPr/>
                    </a:p>
                  </a:txBody>
                  <a:tcPr marT="0" marB="0" marR="68575" marL="68575"/>
                </a:tc>
              </a:tr>
              <a:tr h="3454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000">
                          <a:solidFill>
                            <a:schemeClr val="lt1"/>
                          </a:solidFill>
                        </a:rPr>
                        <a:t>14</a:t>
                      </a:r>
                      <a:endParaRPr/>
                    </a:p>
                  </a:txBody>
                  <a:tcPr marT="37150" marB="37150" marR="74300" marL="74300">
                    <a:solidFill>
                      <a:schemeClr val="accen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000"/>
                        <a:t>Enzymes</a:t>
                      </a:r>
                      <a:endParaRPr/>
                    </a:p>
                  </a:txBody>
                  <a:tcPr marT="37150" marB="37150" marR="74300" marL="7430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Biological catalysts which can break large molecules down into smaller ones.</a:t>
                      </a:r>
                      <a:endParaRPr/>
                    </a:p>
                  </a:txBody>
                  <a:tcPr marT="0" marB="0" marR="68575" marL="68575"/>
                </a:tc>
              </a:tr>
              <a:tr h="2301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000">
                          <a:solidFill>
                            <a:schemeClr val="lt1"/>
                          </a:solidFill>
                        </a:rPr>
                        <a:t>15</a:t>
                      </a:r>
                      <a:endParaRPr/>
                    </a:p>
                  </a:txBody>
                  <a:tcPr marT="37150" marB="37150" marR="74300" marL="74300">
                    <a:solidFill>
                      <a:schemeClr val="accen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000"/>
                        <a:t>Bile</a:t>
                      </a:r>
                      <a:endParaRPr/>
                    </a:p>
                  </a:txBody>
                  <a:tcPr marT="37150" marB="37150" marR="74300" marL="7430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 substance which breaks fat into small droplets.</a:t>
                      </a:r>
                      <a:endParaRPr/>
                    </a:p>
                  </a:txBody>
                  <a:tcPr marT="0" marB="0" marR="68575" marL="68575"/>
                </a:tc>
              </a:tr>
              <a:tr h="2301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000">
                          <a:solidFill>
                            <a:schemeClr val="lt1"/>
                          </a:solidFill>
                        </a:rPr>
                        <a:t>16</a:t>
                      </a:r>
                      <a:endParaRPr/>
                    </a:p>
                  </a:txBody>
                  <a:tcPr marT="37150" marB="37150" marR="74300" marL="74300">
                    <a:solidFill>
                      <a:schemeClr val="accen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000"/>
                        <a:t>Drug</a:t>
                      </a:r>
                      <a:endParaRPr/>
                    </a:p>
                  </a:txBody>
                  <a:tcPr marT="37150" marB="37150" marR="74300" marL="7430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Chemical substance which affects the body’s function.</a:t>
                      </a:r>
                      <a:endParaRPr/>
                    </a:p>
                  </a:txBody>
                  <a:tcPr marT="0" marB="0" marR="68575" marL="68575"/>
                </a:tc>
              </a:tr>
              <a:tr h="2301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000">
                          <a:solidFill>
                            <a:schemeClr val="lt1"/>
                          </a:solidFill>
                        </a:rPr>
                        <a:t>17</a:t>
                      </a:r>
                      <a:endParaRPr/>
                    </a:p>
                  </a:txBody>
                  <a:tcPr marT="37150" marB="37150" marR="74300" marL="74300">
                    <a:solidFill>
                      <a:schemeClr val="accen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000"/>
                        <a:t>Medicinal drug</a:t>
                      </a:r>
                      <a:endParaRPr/>
                    </a:p>
                  </a:txBody>
                  <a:tcPr marT="37150" marB="37150" marR="74300" marL="7430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 drug that that has a medical benefit to health.</a:t>
                      </a:r>
                      <a:endParaRPr/>
                    </a:p>
                  </a:txBody>
                  <a:tcPr marT="0" marB="0" marR="68575" marL="68575"/>
                </a:tc>
              </a:tr>
              <a:tr h="2301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000">
                          <a:solidFill>
                            <a:schemeClr val="lt1"/>
                          </a:solidFill>
                        </a:rPr>
                        <a:t>18</a:t>
                      </a:r>
                      <a:endParaRPr/>
                    </a:p>
                  </a:txBody>
                  <a:tcPr marT="37150" marB="37150" marR="74300" marL="74300">
                    <a:solidFill>
                      <a:schemeClr val="accen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000"/>
                        <a:t>Recreational drug</a:t>
                      </a:r>
                      <a:endParaRPr/>
                    </a:p>
                  </a:txBody>
                  <a:tcPr marT="37150" marB="37150" marR="74300" marL="7430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 drug which is taken for enjoyment.</a:t>
                      </a:r>
                      <a:endParaRPr/>
                    </a:p>
                  </a:txBody>
                  <a:tcPr marT="0" marB="0" marR="68575" marL="68575"/>
                </a:tc>
              </a:tr>
              <a:tr h="2301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000">
                          <a:solidFill>
                            <a:schemeClr val="lt1"/>
                          </a:solidFill>
                        </a:rPr>
                        <a:t>19</a:t>
                      </a:r>
                      <a:endParaRPr/>
                    </a:p>
                  </a:txBody>
                  <a:tcPr marT="37150" marB="37150" marR="74300" marL="74300">
                    <a:solidFill>
                      <a:schemeClr val="accen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000"/>
                        <a:t>Ethanol</a:t>
                      </a:r>
                      <a:endParaRPr/>
                    </a:p>
                  </a:txBody>
                  <a:tcPr marT="37150" marB="37150" marR="74300" marL="7430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The drug found in alcoholic drinks.</a:t>
                      </a:r>
                      <a:endParaRPr/>
                    </a:p>
                  </a:txBody>
                  <a:tcPr marT="0" marB="0" marR="68575" marL="68575"/>
                </a:tc>
              </a:tr>
              <a:tr h="3454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000">
                          <a:solidFill>
                            <a:schemeClr val="lt1"/>
                          </a:solidFill>
                        </a:rPr>
                        <a:t>20</a:t>
                      </a:r>
                      <a:endParaRPr/>
                    </a:p>
                  </a:txBody>
                  <a:tcPr marT="37150" marB="37150" marR="74300" marL="74300">
                    <a:solidFill>
                      <a:schemeClr val="accen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000"/>
                        <a:t>Depressant</a:t>
                      </a:r>
                      <a:endParaRPr/>
                    </a:p>
                  </a:txBody>
                  <a:tcPr marT="37150" marB="37150" marR="74300" marL="7430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 drug that slows down the bod’s reactions by slowing the nervous system.</a:t>
                      </a:r>
                      <a:endParaRPr/>
                    </a:p>
                  </a:txBody>
                  <a:tcPr marT="0" marB="0" marR="68575" marL="68575"/>
                </a:tc>
              </a:tr>
              <a:tr h="3454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000">
                          <a:solidFill>
                            <a:schemeClr val="lt1"/>
                          </a:solidFill>
                        </a:rPr>
                        <a:t>21</a:t>
                      </a:r>
                      <a:endParaRPr/>
                    </a:p>
                  </a:txBody>
                  <a:tcPr marT="37150" marB="37150" marR="74300" marL="74300">
                    <a:solidFill>
                      <a:schemeClr val="accen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000"/>
                        <a:t>Stimulant</a:t>
                      </a:r>
                      <a:endParaRPr/>
                    </a:p>
                  </a:txBody>
                  <a:tcPr marT="37150" marB="37150" marR="74300" marL="7430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 drug that speeds up the body’s reactions by speeding up the nervous system.</a:t>
                      </a:r>
                      <a:endParaRPr/>
                    </a:p>
                  </a:txBody>
                  <a:tcPr marT="0" marB="0" marR="68575" marL="68575"/>
                </a:tc>
              </a:tr>
              <a:tr h="2301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000">
                          <a:solidFill>
                            <a:schemeClr val="lt1"/>
                          </a:solidFill>
                        </a:rPr>
                        <a:t>22</a:t>
                      </a:r>
                      <a:endParaRPr/>
                    </a:p>
                  </a:txBody>
                  <a:tcPr marT="37150" marB="37150" marR="74300" marL="74300">
                    <a:solidFill>
                      <a:schemeClr val="accen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000"/>
                        <a:t>Addiction</a:t>
                      </a:r>
                      <a:endParaRPr/>
                    </a:p>
                  </a:txBody>
                  <a:tcPr marT="37150" marB="37150" marR="74300" marL="7430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 need to keep taking a drug in order to feel normal.</a:t>
                      </a:r>
                      <a:endParaRPr/>
                    </a:p>
                  </a:txBody>
                  <a:tcPr marT="0" marB="0" marR="68575" marL="68575"/>
                </a:tc>
              </a:tr>
              <a:tr h="2301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000">
                          <a:solidFill>
                            <a:schemeClr val="lt1"/>
                          </a:solidFill>
                        </a:rPr>
                        <a:t>23</a:t>
                      </a:r>
                      <a:endParaRPr/>
                    </a:p>
                  </a:txBody>
                  <a:tcPr marT="37150" marB="37150" marR="74300" marL="74300">
                    <a:solidFill>
                      <a:schemeClr val="accen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000"/>
                        <a:t>Unit of alcohol</a:t>
                      </a:r>
                      <a:endParaRPr/>
                    </a:p>
                  </a:txBody>
                  <a:tcPr marT="37150" marB="37150" marR="74300" marL="7430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Quantity of drink containing the equivalent of 10 ml of pure ethanol.</a:t>
                      </a:r>
                      <a:endParaRPr/>
                    </a:p>
                  </a:txBody>
                  <a:tcPr marT="0" marB="0" marR="68575" marL="68575"/>
                </a:tc>
              </a:tr>
            </a:tbl>
          </a:graphicData>
        </a:graphic>
      </p:graphicFrame>
      <p:cxnSp>
        <p:nvCxnSpPr>
          <p:cNvPr id="241" name="Google Shape;241;g5bcf4a45f4_0_0"/>
          <p:cNvCxnSpPr/>
          <p:nvPr/>
        </p:nvCxnSpPr>
        <p:spPr>
          <a:xfrm>
            <a:off x="0" y="320283"/>
            <a:ext cx="121920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graphicFrame>
        <p:nvGraphicFramePr>
          <p:cNvPr id="242" name="Google Shape;242;g5bcf4a45f4_0_0"/>
          <p:cNvGraphicFramePr/>
          <p:nvPr/>
        </p:nvGraphicFramePr>
        <p:xfrm>
          <a:off x="6571433" y="353025"/>
          <a:ext cx="3000000" cy="3000000"/>
        </p:xfrm>
        <a:graphic>
          <a:graphicData uri="http://schemas.openxmlformats.org/drawingml/2006/table">
            <a:tbl>
              <a:tblPr bandRow="1" firstCol="1" firstRow="1">
                <a:noFill/>
                <a:tableStyleId>{781B2BFC-2F29-47FB-BDA6-BAE4D3AB021B}</a:tableStyleId>
              </a:tblPr>
              <a:tblGrid>
                <a:gridCol w="340525"/>
                <a:gridCol w="5263550"/>
              </a:tblGrid>
              <a:tr h="221125">
                <a:tc gridSpan="2"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KEY FACTS</a:t>
                      </a:r>
                      <a:endParaRPr/>
                    </a:p>
                  </a:txBody>
                  <a:tcPr marT="0" marB="0" marR="58125" marL="58125"/>
                </a:tc>
                <a:tc hMerge="1"/>
              </a:tr>
              <a:tr h="3694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T="0" marB="0" marR="58125" marL="581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GB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 </a:t>
                      </a:r>
                      <a:r>
                        <a:rPr b="1" lang="en-GB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balanced diet</a:t>
                      </a:r>
                      <a:r>
                        <a:rPr b="0" lang="en-GB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contains the correct quantities of all the nutrients needed to remain healthy.</a:t>
                      </a:r>
                      <a:endParaRPr/>
                    </a:p>
                  </a:txBody>
                  <a:tcPr marT="0" marB="0" marR="68575" marL="68575"/>
                </a:tc>
              </a:tr>
              <a:tr h="3694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</a:t>
                      </a:r>
                      <a:endParaRPr/>
                    </a:p>
                  </a:txBody>
                  <a:tcPr marT="0" marB="0" marR="58125" marL="581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GB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The seven key nutrients are carbohydrates, lipids, proteins, vitamins, minerals, water and fibre.</a:t>
                      </a:r>
                      <a:endParaRPr/>
                    </a:p>
                  </a:txBody>
                  <a:tcPr marT="0" marB="0" marR="68575" marL="68575"/>
                </a:tc>
              </a:tr>
              <a:tr h="1791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</a:t>
                      </a:r>
                      <a:endParaRPr/>
                    </a:p>
                  </a:txBody>
                  <a:tcPr marT="0" marB="0" marR="58125" marL="581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b="1" lang="en-GB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Food tests</a:t>
                      </a:r>
                      <a:r>
                        <a:rPr b="0" lang="en-GB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can identify the nutrients in different foods. 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b="0" lang="en-GB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To prepare a food sample for testing crush the food with a pestle and mortar, add a few drops of distilled water and mix well.</a:t>
                      </a:r>
                      <a:endParaRPr b="1"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/>
                </a:tc>
              </a:tr>
              <a:tr h="3309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</a:t>
                      </a:r>
                      <a:endParaRPr/>
                    </a:p>
                  </a:txBody>
                  <a:tcPr marT="0" marB="0" marR="58125" marL="581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To test for </a:t>
                      </a:r>
                      <a:r>
                        <a:rPr b="1" lang="en-GB" sz="1000"/>
                        <a:t>starch</a:t>
                      </a:r>
                      <a:r>
                        <a:rPr b="0" lang="en-GB" sz="1000"/>
                        <a:t> add a few drops of </a:t>
                      </a:r>
                      <a:r>
                        <a:rPr b="1" lang="en-GB" sz="1000"/>
                        <a:t>orange-yellow iodine solution</a:t>
                      </a:r>
                      <a:r>
                        <a:rPr b="0" lang="en-GB" sz="1000"/>
                        <a:t>. The solution will become </a:t>
                      </a:r>
                      <a:r>
                        <a:rPr b="1" lang="en-GB" sz="1000"/>
                        <a:t>dark blue-black</a:t>
                      </a:r>
                      <a:r>
                        <a:rPr b="0" lang="en-GB" sz="1000"/>
                        <a:t> if starch is present.</a:t>
                      </a:r>
                      <a:endParaRPr sz="1000"/>
                    </a:p>
                  </a:txBody>
                  <a:tcPr marT="0" marB="0" marR="68575" marL="68575"/>
                </a:tc>
              </a:tr>
              <a:tr h="3292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</a:t>
                      </a:r>
                      <a:endParaRPr/>
                    </a:p>
                  </a:txBody>
                  <a:tcPr marT="0" marB="0" marR="58125" marL="581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b="0" lang="en-GB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To test for </a:t>
                      </a:r>
                      <a:r>
                        <a:rPr b="1" lang="en-GB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sugar</a:t>
                      </a:r>
                      <a:r>
                        <a:rPr b="0" lang="en-GB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add a few drops of </a:t>
                      </a:r>
                      <a:r>
                        <a:rPr b="1" lang="en-GB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blue Benedict’s solution </a:t>
                      </a:r>
                      <a:r>
                        <a:rPr b="0" lang="en-GB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and heat in  a water bath. The solution will turn </a:t>
                      </a:r>
                      <a:r>
                        <a:rPr b="1" lang="en-GB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orange-red</a:t>
                      </a:r>
                      <a:r>
                        <a:rPr b="0" lang="en-GB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if sugar is present.</a:t>
                      </a:r>
                      <a:endParaRPr/>
                    </a:p>
                  </a:txBody>
                  <a:tcPr marT="0" marB="0" marR="68575" marL="68575"/>
                </a:tc>
              </a:tr>
              <a:tr h="2812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</a:t>
                      </a:r>
                      <a:endParaRPr/>
                    </a:p>
                  </a:txBody>
                  <a:tcPr marT="0" marB="0" marR="58125" marL="581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b="0" lang="en-GB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To test for </a:t>
                      </a:r>
                      <a:r>
                        <a:rPr b="1" lang="en-GB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lipids</a:t>
                      </a:r>
                      <a:r>
                        <a:rPr b="0" lang="en-GB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add a few drops of </a:t>
                      </a:r>
                      <a:r>
                        <a:rPr b="1" lang="en-GB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ethanol</a:t>
                      </a:r>
                      <a:r>
                        <a:rPr b="0" lang="en-GB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, shake the test tube and pour the ethanol into a test tube of water. If the solution turns cloudy, the food contains lipids.</a:t>
                      </a:r>
                      <a:endParaRPr/>
                    </a:p>
                  </a:txBody>
                  <a:tcPr marT="0" marB="0" marR="68575" marL="68575"/>
                </a:tc>
              </a:tr>
              <a:tr h="3293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</a:t>
                      </a:r>
                      <a:endParaRPr/>
                    </a:p>
                  </a:txBody>
                  <a:tcPr marT="0" marB="0" marR="58125" marL="581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GB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To test for </a:t>
                      </a:r>
                      <a:r>
                        <a:rPr b="1" lang="en-GB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protein </a:t>
                      </a:r>
                      <a:r>
                        <a:rPr b="0" lang="en-GB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add a few drops of </a:t>
                      </a:r>
                      <a:r>
                        <a:rPr b="1" lang="en-GB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blue copper sulphate solution </a:t>
                      </a:r>
                      <a:r>
                        <a:rPr b="0" lang="en-GB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followed by a few drops of </a:t>
                      </a:r>
                      <a:r>
                        <a:rPr b="1" lang="en-GB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sodium hydroxide solution</a:t>
                      </a:r>
                      <a:r>
                        <a:rPr b="0" lang="en-GB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. If the solution turns </a:t>
                      </a:r>
                      <a:r>
                        <a:rPr b="1" lang="en-GB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purple</a:t>
                      </a:r>
                      <a:r>
                        <a:rPr b="0" lang="en-GB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, the food contains protein.</a:t>
                      </a:r>
                      <a:endParaRPr/>
                    </a:p>
                  </a:txBody>
                  <a:tcPr marT="0" marB="0" marR="68575" marL="68575"/>
                </a:tc>
              </a:tr>
              <a:tr h="7500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</a:t>
                      </a:r>
                      <a:endParaRPr/>
                    </a:p>
                  </a:txBody>
                  <a:tcPr marT="0" marB="0" marR="58125" marL="581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Malnourishment can result n health problems resulting from being over or under weight.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Being underweight is associated with a poor immune system, lack of energy, tiredness and a lack of vitamins and minerals.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Being overweight is associated with heart disease, stroke, diabetes, some cancers.</a:t>
                      </a:r>
                      <a:endParaRPr/>
                    </a:p>
                  </a:txBody>
                  <a:tcPr marT="0" marB="0" marR="68575" marL="68575"/>
                </a:tc>
              </a:tr>
              <a:tr h="3694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</a:t>
                      </a:r>
                      <a:endParaRPr/>
                    </a:p>
                  </a:txBody>
                  <a:tcPr marT="0" marB="0" marR="58125" marL="581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b="0" lang="en-GB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Different people require different amounts of energy from their diet, depending on age and how active they are.</a:t>
                      </a:r>
                      <a:endParaRPr/>
                    </a:p>
                  </a:txBody>
                  <a:tcPr marT="0" marB="0" marR="68575" marL="68575"/>
                </a:tc>
              </a:tr>
              <a:tr h="3694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</a:t>
                      </a:r>
                      <a:endParaRPr/>
                    </a:p>
                  </a:txBody>
                  <a:tcPr marT="0" marB="0" marR="58125" marL="581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b="1" lang="en-GB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Enzymes </a:t>
                      </a:r>
                      <a:r>
                        <a:rPr b="0" lang="en-GB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are </a:t>
                      </a:r>
                      <a:r>
                        <a:rPr b="1" lang="en-GB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biological catalysts</a:t>
                      </a:r>
                      <a:r>
                        <a:rPr b="0" lang="en-GB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. Different enzymes break down different nutrient molecules into small molecules which can be absorbed:</a:t>
                      </a:r>
                      <a:endParaRPr/>
                    </a:p>
                    <a:p>
                      <a:pPr indent="-171450" lvl="0" marL="17145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Char char="•"/>
                      </a:pPr>
                      <a:r>
                        <a:rPr b="1" lang="en-GB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Carbohydrase</a:t>
                      </a:r>
                      <a:r>
                        <a:rPr b="0" lang="en-GB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– breaks carbohydrates down into </a:t>
                      </a:r>
                      <a:r>
                        <a:rPr b="1" lang="en-GB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sugar</a:t>
                      </a:r>
                      <a:r>
                        <a:rPr b="0" lang="en-GB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molecules.</a:t>
                      </a:r>
                      <a:endParaRPr/>
                    </a:p>
                    <a:p>
                      <a:pPr indent="-171450" lvl="0" marL="17145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Char char="•"/>
                      </a:pPr>
                      <a:r>
                        <a:rPr b="1" lang="en-GB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Protease</a:t>
                      </a:r>
                      <a:r>
                        <a:rPr b="0" lang="en-GB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– breaks proteins down into </a:t>
                      </a:r>
                      <a:r>
                        <a:rPr b="1" lang="en-GB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amino acids</a:t>
                      </a:r>
                      <a:r>
                        <a:rPr b="0" lang="en-GB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.</a:t>
                      </a:r>
                      <a:endParaRPr/>
                    </a:p>
                    <a:p>
                      <a:pPr indent="-171450" lvl="0" marL="17145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Char char="•"/>
                      </a:pPr>
                      <a:r>
                        <a:rPr b="1" lang="en-GB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Lipase</a:t>
                      </a:r>
                      <a:r>
                        <a:rPr b="0" lang="en-GB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– breaks lipids down into </a:t>
                      </a:r>
                      <a:r>
                        <a:rPr b="1" lang="en-GB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fatty acids </a:t>
                      </a:r>
                      <a:r>
                        <a:rPr b="0" lang="en-GB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and </a:t>
                      </a:r>
                      <a:r>
                        <a:rPr b="1" lang="en-GB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glycero</a:t>
                      </a:r>
                      <a:r>
                        <a:rPr b="0" lang="en-GB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l.</a:t>
                      </a:r>
                      <a:endParaRPr b="1"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/>
                </a:tc>
              </a:tr>
              <a:tr h="7500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11</a:t>
                      </a:r>
                      <a:endParaRPr/>
                    </a:p>
                  </a:txBody>
                  <a:tcPr marT="0" marB="0" marR="58125" marL="581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b="1" lang="en-GB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Medicinal drugs</a:t>
                      </a:r>
                      <a:r>
                        <a:rPr b="0" lang="en-GB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may have unwanted side effects as well as medical benefits.</a:t>
                      </a:r>
                      <a:endParaRPr b="1"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b="1" lang="en-GB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Recreational drugs</a:t>
                      </a:r>
                      <a:r>
                        <a:rPr b="0" lang="en-GB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usually have no health benefits and in some cases are harmful.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b="0" lang="en-GB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Many recreational drugs are illegal, e.g. cocaine, heroin, cannabis and ecstasy.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b="0" lang="en-GB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Some recreational drugs, such as alcohol and tobacco are legal but can still be harmful.</a:t>
                      </a:r>
                      <a:endParaRPr b="1"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/>
                </a:tc>
              </a:tr>
            </a:tbl>
          </a:graphicData>
        </a:graphic>
      </p:graphicFrame>
      <p:sp>
        <p:nvSpPr>
          <p:cNvPr id="243" name="Google Shape;243;g5bcf4a45f4_0_0"/>
          <p:cNvSpPr txBox="1"/>
          <p:nvPr/>
        </p:nvSpPr>
        <p:spPr>
          <a:xfrm>
            <a:off x="0" y="0"/>
            <a:ext cx="12192000" cy="28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b="1" lang="en-GB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Year 8 – Health and Lifestyle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8" name="Google Shape;248;g5bcf4a45f4_0_8"/>
          <p:cNvCxnSpPr/>
          <p:nvPr/>
        </p:nvCxnSpPr>
        <p:spPr>
          <a:xfrm>
            <a:off x="0" y="320283"/>
            <a:ext cx="121920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49" name="Google Shape;249;g5bcf4a45f4_0_8"/>
          <p:cNvSpPr txBox="1"/>
          <p:nvPr/>
        </p:nvSpPr>
        <p:spPr>
          <a:xfrm>
            <a:off x="0" y="0"/>
            <a:ext cx="12192000" cy="28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b="1" lang="en-GB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Year 8 – Health and Lifestyle</a:t>
            </a:r>
            <a:endParaRPr/>
          </a:p>
        </p:txBody>
      </p:sp>
      <p:sp>
        <p:nvSpPr>
          <p:cNvPr id="250" name="Google Shape;250;g5bcf4a45f4_0_8"/>
          <p:cNvSpPr txBox="1"/>
          <p:nvPr/>
        </p:nvSpPr>
        <p:spPr>
          <a:xfrm>
            <a:off x="296914" y="526579"/>
            <a:ext cx="32397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DIGESTIVE SYSTEM</a:t>
            </a:r>
            <a:endParaRPr/>
          </a:p>
        </p:txBody>
      </p:sp>
      <p:pic>
        <p:nvPicPr>
          <p:cNvPr id="251" name="Google Shape;251;g5bcf4a45f4_0_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13037" y="814398"/>
            <a:ext cx="6696415" cy="3419776"/>
          </a:xfrm>
          <a:prstGeom prst="rect">
            <a:avLst/>
          </a:prstGeom>
          <a:noFill/>
          <a:ln>
            <a:noFill/>
          </a:ln>
        </p:spPr>
      </p:pic>
      <p:sp>
        <p:nvSpPr>
          <p:cNvPr id="252" name="Google Shape;252;g5bcf4a45f4_0_8"/>
          <p:cNvSpPr/>
          <p:nvPr/>
        </p:nvSpPr>
        <p:spPr>
          <a:xfrm>
            <a:off x="296914" y="518268"/>
            <a:ext cx="11598300" cy="3857400"/>
          </a:xfrm>
          <a:prstGeom prst="rect">
            <a:avLst/>
          </a:prstGeom>
          <a:noFill/>
          <a:ln cap="flat" cmpd="sng" w="57150">
            <a:solidFill>
              <a:srgbClr val="FFD9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3" name="Google Shape;253;g5bcf4a45f4_0_8"/>
          <p:cNvSpPr/>
          <p:nvPr/>
        </p:nvSpPr>
        <p:spPr>
          <a:xfrm>
            <a:off x="296914" y="4478726"/>
            <a:ext cx="11598300" cy="2180400"/>
          </a:xfrm>
          <a:prstGeom prst="rect">
            <a:avLst/>
          </a:prstGeom>
          <a:noFill/>
          <a:ln cap="flat" cmpd="sng" w="57150">
            <a:solidFill>
              <a:srgbClr val="FFD9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4" name="Google Shape;254;g5bcf4a45f4_0_8"/>
          <p:cNvSpPr txBox="1"/>
          <p:nvPr/>
        </p:nvSpPr>
        <p:spPr>
          <a:xfrm>
            <a:off x="296914" y="4478726"/>
            <a:ext cx="32397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DIGESTIVE ENZYMES</a:t>
            </a:r>
            <a:endParaRPr/>
          </a:p>
        </p:txBody>
      </p:sp>
      <p:pic>
        <p:nvPicPr>
          <p:cNvPr id="255" name="Google Shape;255;g5bcf4a45f4_0_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56850" y="5485922"/>
            <a:ext cx="2826299" cy="838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56" name="Google Shape;256;g5bcf4a45f4_0_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369932" y="5415375"/>
            <a:ext cx="3187894" cy="9736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57" name="Google Shape;257;g5bcf4a45f4_0_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687790" y="5415374"/>
            <a:ext cx="2285563" cy="973643"/>
          </a:xfrm>
          <a:prstGeom prst="rect">
            <a:avLst/>
          </a:prstGeom>
          <a:noFill/>
          <a:ln>
            <a:noFill/>
          </a:ln>
        </p:spPr>
      </p:pic>
      <p:sp>
        <p:nvSpPr>
          <p:cNvPr id="258" name="Google Shape;258;g5bcf4a45f4_0_8"/>
          <p:cNvSpPr txBox="1"/>
          <p:nvPr/>
        </p:nvSpPr>
        <p:spPr>
          <a:xfrm>
            <a:off x="476298" y="4935323"/>
            <a:ext cx="3239700" cy="43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Carbohydrase breaks carbohydrates down into sugar molecules.</a:t>
            </a:r>
            <a:endParaRPr/>
          </a:p>
        </p:txBody>
      </p:sp>
      <p:sp>
        <p:nvSpPr>
          <p:cNvPr id="259" name="Google Shape;259;g5bcf4a45f4_0_8"/>
          <p:cNvSpPr txBox="1"/>
          <p:nvPr/>
        </p:nvSpPr>
        <p:spPr>
          <a:xfrm>
            <a:off x="4356193" y="4929798"/>
            <a:ext cx="3239700" cy="43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Protease breaks proteins down into amino acid molecules.</a:t>
            </a:r>
            <a:endParaRPr/>
          </a:p>
        </p:txBody>
      </p:sp>
      <p:sp>
        <p:nvSpPr>
          <p:cNvPr id="260" name="Google Shape;260;g5bcf4a45f4_0_8"/>
          <p:cNvSpPr txBox="1"/>
          <p:nvPr/>
        </p:nvSpPr>
        <p:spPr>
          <a:xfrm>
            <a:off x="8514098" y="4935323"/>
            <a:ext cx="3239700" cy="43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Lipase breaks lipids down into glycerol and fatty acid molecules.</a:t>
            </a:r>
            <a:endParaRPr/>
          </a:p>
        </p:txBody>
      </p:sp>
      <p:pic>
        <p:nvPicPr>
          <p:cNvPr descr="Image result for digestive system" id="261" name="Google Shape;261;g5bcf4a45f4_0_8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38868" y="925406"/>
            <a:ext cx="3716512" cy="32476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12"/>
          <p:cNvSpPr txBox="1"/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100"/>
              <a:buFont typeface="Century Gothic"/>
              <a:buNone/>
            </a:pPr>
            <a:r>
              <a:rPr b="1" lang="en-GB" u="sng">
                <a:latin typeface="Century Gothic"/>
                <a:ea typeface="Century Gothic"/>
                <a:cs typeface="Century Gothic"/>
                <a:sym typeface="Century Gothic"/>
              </a:rPr>
              <a:t>HOW TO REVISE FROM FLASH CARDS</a:t>
            </a:r>
            <a:endParaRPr b="1" u="sng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7" name="Google Shape;267;p12"/>
          <p:cNvSpPr txBox="1"/>
          <p:nvPr>
            <p:ph idx="1" type="body"/>
          </p:nvPr>
        </p:nvSpPr>
        <p:spPr>
          <a:xfrm>
            <a:off x="786457" y="2165685"/>
            <a:ext cx="10178322" cy="35935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GB" sz="2400">
                <a:latin typeface="Century Gothic"/>
                <a:ea typeface="Century Gothic"/>
                <a:cs typeface="Century Gothic"/>
                <a:sym typeface="Century Gothic"/>
              </a:rPr>
              <a:t>Start by reading the definitions/answers and see if you can guess the word/question</a:t>
            </a:r>
            <a:endParaRPr/>
          </a:p>
          <a:p>
            <a:pPr indent="-228600" lvl="0" marL="228600" rtl="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2400"/>
              <a:buChar char="•"/>
            </a:pPr>
            <a:r>
              <a:rPr lang="en-GB" sz="2400">
                <a:latin typeface="Century Gothic"/>
                <a:ea typeface="Century Gothic"/>
                <a:cs typeface="Century Gothic"/>
                <a:sym typeface="Century Gothic"/>
              </a:rPr>
              <a:t>If you get them right, put them in a pile on the RIGHT (as in “you got them RIGHT!”)</a:t>
            </a:r>
            <a:endParaRPr/>
          </a:p>
          <a:p>
            <a:pPr indent="-228600" lvl="0" marL="228600" rtl="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2400"/>
              <a:buChar char="•"/>
            </a:pPr>
            <a:r>
              <a:rPr lang="en-GB" sz="2400">
                <a:latin typeface="Century Gothic"/>
                <a:ea typeface="Century Gothic"/>
                <a:cs typeface="Century Gothic"/>
                <a:sym typeface="Century Gothic"/>
              </a:rPr>
              <a:t>If you get them wrong, put them in a pile on the LEFT (as in “you still have these LEFT to learn!”)</a:t>
            </a:r>
            <a:endParaRPr/>
          </a:p>
          <a:p>
            <a:pPr indent="-228600" lvl="0" marL="228600" rtl="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2400"/>
              <a:buChar char="•"/>
            </a:pPr>
            <a:r>
              <a:rPr lang="en-GB" sz="2400">
                <a:latin typeface="Century Gothic"/>
                <a:ea typeface="Century Gothic"/>
                <a:cs typeface="Century Gothic"/>
                <a:sym typeface="Century Gothic"/>
              </a:rPr>
              <a:t>Go back the pile on the LEFT. Try them again and see if you get them right this time</a:t>
            </a:r>
            <a:endParaRPr/>
          </a:p>
          <a:p>
            <a:pPr indent="-228600" lvl="0" marL="228600" rtl="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2400"/>
              <a:buChar char="•"/>
            </a:pPr>
            <a:r>
              <a:rPr b="1" lang="en-GB" sz="2400" u="sng">
                <a:latin typeface="Century Gothic"/>
                <a:ea typeface="Century Gothic"/>
                <a:cs typeface="Century Gothic"/>
                <a:sym typeface="Century Gothic"/>
              </a:rPr>
              <a:t>Extension – start with the word/question and see if you know the definition or answer off by heart!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"/>
          <p:cNvSpPr txBox="1"/>
          <p:nvPr>
            <p:ph type="ctrTitle"/>
          </p:nvPr>
        </p:nvSpPr>
        <p:spPr>
          <a:xfrm>
            <a:off x="1078523" y="1098388"/>
            <a:ext cx="10318418" cy="43949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0"/>
              <a:buFont typeface="Century Gothic"/>
              <a:buNone/>
            </a:pPr>
            <a:r>
              <a:rPr b="1" lang="en-GB" sz="8000" u="sng">
                <a:latin typeface="Century Gothic"/>
                <a:ea typeface="Century Gothic"/>
                <a:cs typeface="Century Gothic"/>
                <a:sym typeface="Century Gothic"/>
              </a:rPr>
              <a:t>HOW TO</a:t>
            </a:r>
            <a:br>
              <a:rPr b="1" lang="en-GB" sz="8000" u="sng"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b="1" lang="en-GB" sz="8000" u="sng">
                <a:latin typeface="Century Gothic"/>
                <a:ea typeface="Century Gothic"/>
                <a:cs typeface="Century Gothic"/>
                <a:sym typeface="Century Gothic"/>
              </a:rPr>
              <a:t>REVISE</a:t>
            </a:r>
            <a:br>
              <a:rPr b="1" lang="en-GB" u="sng">
                <a:latin typeface="Century Gothic"/>
                <a:ea typeface="Century Gothic"/>
                <a:cs typeface="Century Gothic"/>
                <a:sym typeface="Century Gothic"/>
              </a:rPr>
            </a:br>
            <a:br>
              <a:rPr b="1" lang="en-GB" sz="2400" u="sng"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b="1" lang="en-GB" sz="2400" u="sng">
                <a:latin typeface="Century Gothic"/>
                <a:ea typeface="Century Gothic"/>
                <a:cs typeface="Century Gothic"/>
                <a:sym typeface="Century Gothic"/>
              </a:rPr>
              <a:t>FLASH CARDS</a:t>
            </a:r>
            <a:endParaRPr b="1" sz="2400" u="sng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1" name="Google Shape;181;p2"/>
          <p:cNvSpPr txBox="1"/>
          <p:nvPr>
            <p:ph idx="1" type="subTitle"/>
          </p:nvPr>
        </p:nvSpPr>
        <p:spPr>
          <a:xfrm>
            <a:off x="2215045" y="5979196"/>
            <a:ext cx="8045373" cy="7422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GB">
                <a:latin typeface="Century Gothic"/>
                <a:ea typeface="Century Gothic"/>
                <a:cs typeface="Century Gothic"/>
                <a:sym typeface="Century Gothic"/>
              </a:rPr>
              <a:t>TIPS AND TRICKS TO HELP YOU LEARN HOW TO REVISE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5"/>
          <p:cNvSpPr txBox="1"/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100"/>
              <a:buFont typeface="Century Gothic"/>
              <a:buNone/>
            </a:pPr>
            <a:r>
              <a:rPr b="1" lang="en-GB" u="sng">
                <a:latin typeface="Century Gothic"/>
                <a:ea typeface="Century Gothic"/>
                <a:cs typeface="Century Gothic"/>
                <a:sym typeface="Century Gothic"/>
              </a:rPr>
              <a:t>PASSIVE VS ACTIVE</a:t>
            </a:r>
            <a:endParaRPr b="1" u="sng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7" name="Google Shape;187;p5"/>
          <p:cNvSpPr txBox="1"/>
          <p:nvPr>
            <p:ph idx="1" type="body"/>
          </p:nvPr>
        </p:nvSpPr>
        <p:spPr>
          <a:xfrm>
            <a:off x="935420" y="1321802"/>
            <a:ext cx="10494580" cy="208343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GB" sz="2400">
                <a:latin typeface="Century Gothic"/>
                <a:ea typeface="Century Gothic"/>
                <a:cs typeface="Century Gothic"/>
                <a:sym typeface="Century Gothic"/>
              </a:rPr>
              <a:t>Reading notes and highlighting key information make us FEEL like we’re doing revision BUT it requires very little brain power! We say it is PASSIVE.</a:t>
            </a:r>
            <a:endParaRPr/>
          </a:p>
          <a:p>
            <a:pPr indent="-228600" lvl="0" marL="228600" rtl="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2400"/>
              <a:buChar char="•"/>
            </a:pPr>
            <a:r>
              <a:rPr lang="en-GB" sz="2400">
                <a:latin typeface="Century Gothic"/>
                <a:ea typeface="Century Gothic"/>
                <a:cs typeface="Century Gothic"/>
                <a:sym typeface="Century Gothic"/>
              </a:rPr>
              <a:t>In order to remember things long term, we need to DO something more ACTIVE. </a:t>
            </a:r>
            <a:endParaRPr sz="24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descr="Image result for highlighting notes" id="188" name="Google Shape;188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66647" y="3594051"/>
            <a:ext cx="4258770" cy="283682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result for making flashcards" id="189" name="Google Shape;189;p5"/>
          <p:cNvPicPr preferRelativeResize="0"/>
          <p:nvPr/>
        </p:nvPicPr>
        <p:blipFill rotWithShape="1">
          <a:blip r:embed="rId4">
            <a:alphaModFix/>
          </a:blip>
          <a:srcRect b="7862" l="0" r="-10" t="0"/>
          <a:stretch/>
        </p:blipFill>
        <p:spPr>
          <a:xfrm>
            <a:off x="6847489" y="3566981"/>
            <a:ext cx="3888828" cy="289096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result for incorrect" id="190" name="Google Shape;190;p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516536" y="5440870"/>
            <a:ext cx="773079" cy="77307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result for green tick" id="191" name="Google Shape;191;p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9908059" y="5440870"/>
            <a:ext cx="828258" cy="8282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6"/>
          <p:cNvSpPr txBox="1"/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100"/>
              <a:buFont typeface="Century Gothic"/>
              <a:buNone/>
            </a:pPr>
            <a:r>
              <a:rPr b="1" lang="en-GB" u="sng">
                <a:latin typeface="Century Gothic"/>
                <a:ea typeface="Century Gothic"/>
                <a:cs typeface="Century Gothic"/>
                <a:sym typeface="Century Gothic"/>
              </a:rPr>
              <a:t>EXAMPLES OF ACTIVE REVISION TECHNIQUES</a:t>
            </a:r>
            <a:endParaRPr b="1" u="sng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7" name="Google Shape;197;p6"/>
          <p:cNvSpPr txBox="1"/>
          <p:nvPr>
            <p:ph idx="1" type="body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790"/>
              <a:buChar char="•"/>
            </a:pPr>
            <a:r>
              <a:rPr lang="en-GB" sz="2790">
                <a:latin typeface="Century Gothic"/>
                <a:ea typeface="Century Gothic"/>
                <a:cs typeface="Century Gothic"/>
                <a:sym typeface="Century Gothic"/>
              </a:rPr>
              <a:t>Mind Maps</a:t>
            </a:r>
            <a:endParaRPr/>
          </a:p>
          <a:p>
            <a:pPr indent="-51435" lvl="0" marL="2286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SzPts val="2790"/>
              <a:buNone/>
            </a:pPr>
            <a:r>
              <a:t/>
            </a:r>
            <a:endParaRPr sz="279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80479" lvl="0" marL="2286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SzPts val="4417"/>
              <a:buChar char="•"/>
            </a:pPr>
            <a:r>
              <a:rPr b="1" lang="en-GB" sz="4417" u="sng">
                <a:latin typeface="Century Gothic"/>
                <a:ea typeface="Century Gothic"/>
                <a:cs typeface="Century Gothic"/>
                <a:sym typeface="Century Gothic"/>
              </a:rPr>
              <a:t>Flash Cards</a:t>
            </a:r>
            <a:endParaRPr/>
          </a:p>
          <a:p>
            <a:pPr indent="-51435" lvl="0" marL="2286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SzPts val="2790"/>
              <a:buNone/>
            </a:pPr>
            <a:r>
              <a:t/>
            </a:r>
            <a:endParaRPr sz="279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SzPts val="2790"/>
              <a:buChar char="•"/>
            </a:pPr>
            <a:r>
              <a:rPr lang="en-GB" sz="2790">
                <a:latin typeface="Century Gothic"/>
                <a:ea typeface="Century Gothic"/>
                <a:cs typeface="Century Gothic"/>
                <a:sym typeface="Century Gothic"/>
              </a:rPr>
              <a:t>Answering Questions and checking your answers</a:t>
            </a:r>
            <a:endParaRPr/>
          </a:p>
          <a:p>
            <a:pPr indent="-51435" lvl="0" marL="2286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SzPts val="2790"/>
              <a:buNone/>
            </a:pPr>
            <a:r>
              <a:t/>
            </a:r>
            <a:endParaRPr sz="279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SzPts val="2790"/>
              <a:buChar char="•"/>
            </a:pPr>
            <a:r>
              <a:rPr lang="en-GB" sz="2790">
                <a:latin typeface="Century Gothic"/>
                <a:ea typeface="Century Gothic"/>
                <a:cs typeface="Century Gothic"/>
                <a:sym typeface="Century Gothic"/>
              </a:rPr>
              <a:t>Teaching someone else</a:t>
            </a:r>
            <a:endParaRPr/>
          </a:p>
          <a:p>
            <a:pPr indent="-130175" lvl="0" marL="2286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SzPts val="1550"/>
              <a:buNone/>
            </a:pPr>
            <a:r>
              <a:t/>
            </a:r>
            <a:endParaRPr sz="155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130175" lvl="0" marL="2286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SzPts val="1550"/>
              <a:buNone/>
            </a:pPr>
            <a:r>
              <a:t/>
            </a:r>
            <a:endParaRPr sz="155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7"/>
          <p:cNvSpPr txBox="1"/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100"/>
              <a:buFont typeface="Century Gothic"/>
              <a:buNone/>
            </a:pPr>
            <a:r>
              <a:rPr b="1" lang="en-GB" u="sng">
                <a:latin typeface="Century Gothic"/>
                <a:ea typeface="Century Gothic"/>
                <a:cs typeface="Century Gothic"/>
                <a:sym typeface="Century Gothic"/>
              </a:rPr>
              <a:t>THIS LESSON’S FOCUS – FLASH CARDS</a:t>
            </a:r>
            <a:endParaRPr b="1" u="sng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3" name="Google Shape;203;p7"/>
          <p:cNvSpPr txBox="1"/>
          <p:nvPr>
            <p:ph idx="1" type="body"/>
          </p:nvPr>
        </p:nvSpPr>
        <p:spPr>
          <a:xfrm>
            <a:off x="838200" y="1825625"/>
            <a:ext cx="10515600" cy="468553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en-GB" sz="2400" u="sng">
                <a:latin typeface="Century Gothic"/>
                <a:ea typeface="Century Gothic"/>
                <a:cs typeface="Century Gothic"/>
                <a:sym typeface="Century Gothic"/>
              </a:rPr>
              <a:t>How to make them</a:t>
            </a:r>
            <a:endParaRPr/>
          </a:p>
          <a:p>
            <a:pPr indent="-228600" lvl="0" marL="228600" rtl="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2400"/>
              <a:buChar char="•"/>
            </a:pPr>
            <a:r>
              <a:rPr b="1" lang="en-GB" sz="2400" u="sng">
                <a:latin typeface="Century Gothic"/>
                <a:ea typeface="Century Gothic"/>
                <a:cs typeface="Century Gothic"/>
                <a:sym typeface="Century Gothic"/>
              </a:rPr>
              <a:t>Step 1 </a:t>
            </a:r>
            <a:r>
              <a:rPr lang="en-GB" sz="2400">
                <a:latin typeface="Century Gothic"/>
                <a:ea typeface="Century Gothic"/>
                <a:cs typeface="Century Gothic"/>
                <a:sym typeface="Century Gothic"/>
              </a:rPr>
              <a:t>– Pick a topic to revise. Find the Key Words or Key Facts for this topic</a:t>
            </a:r>
            <a:endParaRPr/>
          </a:p>
          <a:p>
            <a:pPr indent="-228600" lvl="0" marL="228600" rtl="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2400"/>
              <a:buChar char="•"/>
            </a:pPr>
            <a:r>
              <a:rPr b="1" lang="en-GB" sz="2400" u="sng">
                <a:latin typeface="Century Gothic"/>
                <a:ea typeface="Century Gothic"/>
                <a:cs typeface="Century Gothic"/>
                <a:sym typeface="Century Gothic"/>
              </a:rPr>
              <a:t>Step 2 </a:t>
            </a:r>
            <a:r>
              <a:rPr lang="en-GB" sz="2400">
                <a:latin typeface="Century Gothic"/>
                <a:ea typeface="Century Gothic"/>
                <a:cs typeface="Century Gothic"/>
                <a:sym typeface="Century Gothic"/>
              </a:rPr>
              <a:t>– Think of colour coding your cards. A different colour for each subject for instance?</a:t>
            </a:r>
            <a:endParaRPr/>
          </a:p>
          <a:p>
            <a:pPr indent="-228600" lvl="0" marL="228600" rtl="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2400"/>
              <a:buChar char="•"/>
            </a:pPr>
            <a:r>
              <a:rPr b="1" lang="en-GB" sz="2400" u="sng">
                <a:latin typeface="Century Gothic"/>
                <a:ea typeface="Century Gothic"/>
                <a:cs typeface="Century Gothic"/>
                <a:sym typeface="Century Gothic"/>
              </a:rPr>
              <a:t>Step 3 </a:t>
            </a:r>
            <a:r>
              <a:rPr lang="en-GB" sz="2400">
                <a:latin typeface="Century Gothic"/>
                <a:ea typeface="Century Gothic"/>
                <a:cs typeface="Century Gothic"/>
                <a:sym typeface="Century Gothic"/>
              </a:rPr>
              <a:t>– On one side of the card write the Key Word, on the other side write the definitions/meanings. </a:t>
            </a:r>
            <a:endParaRPr/>
          </a:p>
          <a:p>
            <a:pPr indent="0" lvl="0" marL="0" rtl="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2400"/>
              <a:buNone/>
            </a:pPr>
            <a:r>
              <a:rPr lang="en-GB" sz="2400">
                <a:latin typeface="Century Gothic"/>
                <a:ea typeface="Century Gothic"/>
                <a:cs typeface="Century Gothic"/>
                <a:sym typeface="Century Gothic"/>
              </a:rPr>
              <a:t>You could also write a question on one side and an answer on the other.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8"/>
          <p:cNvSpPr txBox="1"/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100"/>
              <a:buFont typeface="Century Gothic"/>
              <a:buNone/>
            </a:pPr>
            <a:r>
              <a:rPr b="1" lang="en-GB" u="sng">
                <a:latin typeface="Century Gothic"/>
                <a:ea typeface="Century Gothic"/>
                <a:cs typeface="Century Gothic"/>
                <a:sym typeface="Century Gothic"/>
              </a:rPr>
              <a:t>YOUR TURN...</a:t>
            </a:r>
            <a:endParaRPr b="1" u="sng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9" name="Google Shape;209;p8"/>
          <p:cNvSpPr txBox="1"/>
          <p:nvPr>
            <p:ph idx="1" type="body"/>
          </p:nvPr>
        </p:nvSpPr>
        <p:spPr>
          <a:xfrm>
            <a:off x="1251678" y="1467854"/>
            <a:ext cx="10178322" cy="35935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GB" sz="2800">
                <a:latin typeface="Century Gothic"/>
                <a:ea typeface="Century Gothic"/>
                <a:cs typeface="Century Gothic"/>
                <a:sym typeface="Century Gothic"/>
              </a:rPr>
              <a:t>You are going to make a set of </a:t>
            </a:r>
            <a:r>
              <a:rPr lang="en-GB" sz="2800">
                <a:latin typeface="Century Gothic"/>
                <a:ea typeface="Century Gothic"/>
                <a:cs typeface="Century Gothic"/>
                <a:sym typeface="Century Gothic"/>
              </a:rPr>
              <a:t>Flashcards</a:t>
            </a:r>
            <a:r>
              <a:rPr lang="en-GB" sz="2800">
                <a:latin typeface="Century Gothic"/>
                <a:ea typeface="Century Gothic"/>
                <a:cs typeface="Century Gothic"/>
                <a:sym typeface="Century Gothic"/>
              </a:rPr>
              <a:t> for </a:t>
            </a:r>
            <a:endParaRPr/>
          </a:p>
          <a:p>
            <a:pPr indent="0" lvl="0" marL="0" rtl="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2800"/>
              <a:buNone/>
            </a:pPr>
            <a:r>
              <a:rPr lang="en-GB" sz="2800">
                <a:latin typeface="Century Gothic"/>
                <a:ea typeface="Century Gothic"/>
                <a:cs typeface="Century Gothic"/>
                <a:sym typeface="Century Gothic"/>
              </a:rPr>
              <a:t>‘Cell biology’</a:t>
            </a:r>
            <a:endParaRPr/>
          </a:p>
          <a:p>
            <a:pPr indent="-228600" lvl="0" marL="228600" rtl="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2800"/>
              <a:buChar char="•"/>
            </a:pPr>
            <a:r>
              <a:rPr lang="en-GB" sz="2800">
                <a:latin typeface="Century Gothic"/>
                <a:ea typeface="Century Gothic"/>
                <a:cs typeface="Century Gothic"/>
                <a:sym typeface="Century Gothic"/>
              </a:rPr>
              <a:t>On one side of the card write the part of the topic e.g. animal </a:t>
            </a:r>
            <a:r>
              <a:rPr b="1" lang="en-GB" sz="2800" u="sng">
                <a:latin typeface="Century Gothic"/>
                <a:ea typeface="Century Gothic"/>
                <a:cs typeface="Century Gothic"/>
                <a:sym typeface="Century Gothic"/>
              </a:rPr>
              <a:t>Cell structure</a:t>
            </a:r>
            <a:endParaRPr/>
          </a:p>
          <a:p>
            <a:pPr indent="-228600" lvl="0" marL="228600" rtl="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2800"/>
              <a:buChar char="•"/>
            </a:pPr>
            <a:r>
              <a:rPr lang="en-GB" sz="2800">
                <a:latin typeface="Century Gothic"/>
                <a:ea typeface="Century Gothic"/>
                <a:cs typeface="Century Gothic"/>
                <a:sym typeface="Century Gothic"/>
              </a:rPr>
              <a:t>On the other side of the card write down what ‘c’ means. Include an example if this helps you</a:t>
            </a:r>
            <a:endParaRPr/>
          </a:p>
          <a:p>
            <a:pPr indent="-228600" lvl="0" marL="228600" rtl="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2800"/>
              <a:buChar char="•"/>
            </a:pPr>
            <a:r>
              <a:rPr lang="en-GB" sz="2800">
                <a:latin typeface="Century Gothic"/>
                <a:ea typeface="Century Gothic"/>
                <a:cs typeface="Century Gothic"/>
                <a:sym typeface="Century Gothic"/>
              </a:rPr>
              <a:t>Add diagrams or pictures if any come to mind e.g. </a:t>
            </a:r>
            <a:endParaRPr sz="28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descr="Image result for over to you" id="210" name="Google Shape;210;p8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descr="Image result for over to you" id="211" name="Google Shape;211;p8"/>
          <p:cNvSpPr/>
          <p:nvPr/>
        </p:nvSpPr>
        <p:spPr>
          <a:xfrm>
            <a:off x="307975" y="7937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212" name="Google Shape;212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45316" y="160337"/>
            <a:ext cx="1981200" cy="23145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result for onomatopoeia" id="213" name="Google Shape;213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396419" y="5172076"/>
            <a:ext cx="2351023" cy="156930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result for onomatopoeia" id="214" name="Google Shape;214;p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040860" y="5189838"/>
            <a:ext cx="1873847" cy="155154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Related image" id="215" name="Google Shape;215;p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354180" y="5172076"/>
            <a:ext cx="1774852" cy="15515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0" name="Google Shape;220;p9"/>
          <p:cNvGraphicFramePr/>
          <p:nvPr/>
        </p:nvGraphicFramePr>
        <p:xfrm>
          <a:off x="1007707" y="210064"/>
          <a:ext cx="3000000" cy="3000000"/>
        </p:xfrm>
        <a:graphic>
          <a:graphicData uri="http://schemas.openxmlformats.org/drawingml/2006/table">
            <a:tbl>
              <a:tblPr bandRow="1" firstCol="1" firstRow="1">
                <a:noFill/>
                <a:tableStyleId>{DC9C8434-FD11-41B9-8A95-C5DDE54E0A22}</a:tableStyleId>
              </a:tblPr>
              <a:tblGrid>
                <a:gridCol w="2879650"/>
                <a:gridCol w="2163925"/>
                <a:gridCol w="5674000"/>
              </a:tblGrid>
              <a:tr h="3896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Keyword</a:t>
                      </a:r>
                      <a:endParaRPr sz="24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4625" marB="4625" marR="62475" marL="6247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 u="none" cap="none" strike="noStrik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Example</a:t>
                      </a:r>
                      <a:endParaRPr sz="24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4625" marB="4625" marR="62475" marL="6247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 u="none" cap="none" strike="noStrik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Description</a:t>
                      </a:r>
                      <a:endParaRPr sz="24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4625" marB="4625" marR="62475" marL="62475"/>
                </a:tc>
              </a:tr>
              <a:tr h="757000">
                <a:tc>
                  <a:txBody>
                    <a:bodyPr>
                      <a:noAutofit/>
                    </a:bodyPr>
                    <a:lstStyle/>
                    <a:p>
                      <a:pPr indent="-381000" lvl="0" marL="45720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2400"/>
                        <a:buFont typeface="Century Gothic"/>
                        <a:buAutoNum type="arabicPeriod"/>
                      </a:pPr>
                      <a:r>
                        <a:rPr lang="en-GB" sz="24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Carbohydrate</a:t>
                      </a:r>
                      <a:endParaRPr sz="24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4625" marB="4625" marR="62475" marL="6247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Starch</a:t>
                      </a:r>
                      <a:endParaRPr sz="24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4625" marB="4625" marR="62475" marL="6247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entury Gothic"/>
                        <a:buNone/>
                      </a:pPr>
                      <a:r>
                        <a:rPr lang="en-GB" sz="24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Needed for energy</a:t>
                      </a:r>
                      <a:endParaRPr sz="2400"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4625" marB="4625" marR="62475" marL="62475"/>
                </a:tc>
              </a:tr>
              <a:tr h="5956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 u="none" cap="none" strike="noStrik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2.</a:t>
                      </a:r>
                      <a:r>
                        <a:rPr lang="en-GB" sz="24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Protein</a:t>
                      </a:r>
                      <a:endParaRPr sz="24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4625" marB="4625" marR="62475" marL="6247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/>
                        <a:t>Meat, Fish</a:t>
                      </a:r>
                      <a:endParaRPr sz="2400"/>
                    </a:p>
                  </a:txBody>
                  <a:tcPr marT="4625" marB="4625" marR="62475" marL="6247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entury Gothic"/>
                        <a:buNone/>
                      </a:pPr>
                      <a:r>
                        <a:rPr lang="en-GB" sz="24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Growth and repair</a:t>
                      </a:r>
                      <a:endParaRPr sz="24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4625" marB="4625" marR="62475" marL="62475"/>
                </a:tc>
              </a:tr>
              <a:tr h="9082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 u="none" cap="none" strike="noStrik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3. </a:t>
                      </a:r>
                      <a:r>
                        <a:rPr lang="en-GB" sz="24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Lipid</a:t>
                      </a:r>
                      <a:endParaRPr sz="24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4625" marB="4625" marR="62475" marL="6247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/>
                        <a:t>Oils</a:t>
                      </a:r>
                      <a:endParaRPr sz="2400"/>
                    </a:p>
                  </a:txBody>
                  <a:tcPr marT="4625" marB="4625" marR="62475" marL="6247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Store of energy and insulation</a:t>
                      </a:r>
                      <a:endParaRPr sz="24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4625" marB="4625" marR="62475" marL="62475"/>
                </a:tc>
              </a:tr>
              <a:tr h="10100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 u="none" cap="none" strike="noStrik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4. </a:t>
                      </a:r>
                      <a:r>
                        <a:rPr lang="en-GB" sz="24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Enzymes</a:t>
                      </a:r>
                      <a:endParaRPr sz="24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4625" marB="4625" marR="62475" marL="6247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carbohydrase</a:t>
                      </a:r>
                      <a:r>
                        <a:rPr lang="en-GB" sz="2400" u="none" cap="none" strike="noStrik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.</a:t>
                      </a:r>
                      <a:endParaRPr sz="24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4625" marB="4625" marR="62475" marL="6247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Breaks down large insoluble molecules into smaller soluble molecules.</a:t>
                      </a:r>
                      <a:endParaRPr sz="24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4625" marB="4625" marR="62475" marL="62475"/>
                </a:tc>
              </a:tr>
              <a:tr h="7797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 u="none" cap="none" strike="noStrik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5. Benedicts</a:t>
                      </a:r>
                      <a:endParaRPr sz="24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4625" marB="4625" marR="62475" marL="6247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 blue solution</a:t>
                      </a:r>
                      <a:endParaRPr sz="24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4625" marB="4625" marR="62475" marL="6247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entury Gothic"/>
                        <a:buNone/>
                      </a:pPr>
                      <a:r>
                        <a:rPr lang="en-GB" sz="2400" u="none" cap="none" strike="noStrik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T</a:t>
                      </a:r>
                      <a:r>
                        <a:rPr lang="en-GB" sz="24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ests for glucose. Turns brick red if positive.</a:t>
                      </a:r>
                      <a:endParaRPr sz="2400"/>
                    </a:p>
                    <a:p>
                      <a:pPr indent="0" lvl="0" marL="0" marR="0" rtl="0" algn="l">
                        <a:spcBef>
                          <a:spcPts val="6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4625" marB="4625" marR="62475" marL="62475"/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0"/>
          <p:cNvSpPr txBox="1"/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100"/>
              <a:buFont typeface="Century Gothic"/>
              <a:buNone/>
            </a:pPr>
            <a:r>
              <a:rPr b="1" lang="en-GB" u="sng">
                <a:latin typeface="Century Gothic"/>
                <a:ea typeface="Century Gothic"/>
                <a:cs typeface="Century Gothic"/>
                <a:sym typeface="Century Gothic"/>
              </a:rPr>
              <a:t>GREAT EXAMPLES...</a:t>
            </a:r>
            <a:endParaRPr b="1" u="sng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26" name="Google Shape;226;p10"/>
          <p:cNvSpPr txBox="1"/>
          <p:nvPr>
            <p:ph idx="1" type="body"/>
          </p:nvPr>
        </p:nvSpPr>
        <p:spPr>
          <a:xfrm>
            <a:off x="1251678" y="1423657"/>
            <a:ext cx="10178322" cy="35935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3200"/>
              <a:buChar char="•"/>
            </a:pPr>
            <a:r>
              <a:rPr lang="en-GB" sz="3200">
                <a:latin typeface="Century Gothic"/>
                <a:ea typeface="Century Gothic"/>
                <a:cs typeface="Century Gothic"/>
                <a:sym typeface="Century Gothic"/>
              </a:rPr>
              <a:t>The best examples have words and pictures! </a:t>
            </a:r>
            <a:endParaRPr/>
          </a:p>
          <a:p>
            <a:pPr indent="-25400" lvl="0" marL="228600" rtl="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 sz="32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descr="data:image/jpeg;base64,/9j/4AAQSkZJRgABAQEAAAAAAAD/2wBDABALDA4MChAODQ4SERATGCgaGBYWGDEjJR0oOjM9PDkzODdASFxOQERXRTc4UG1RV19iZ2hnPk1xeXBkeFxlZ2P/2wBDARESEhgVGC8aGi9jQjhCY2NjY2NjY2NjY2NjY2NjY2NjY2NjY2NjY2NjY2NjY2NjY2NjY2NjY2NjY2NjY2NjY2P/wAARCAHgAoA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OEHrTxGoPSpKKg9U2dMA+wxj3P86juZLlXuRGAyJhh82GAxk4GPapdM/48U+p/nVnaoYtgZPU+tZnHPcg+0jz4VBUxzA7T79aUXb4d1hzChIJ3fNx1wKBZW2GAhUbuuP6elV/It4GZJjIoY56krJ6fj2pkEpnmJmaMIyRgNz/ABDGcCpbqYwwpIgB3MBzz1pbS3Eduu4EMyAMPwxSfYFdAks0siL91c4x6dKAJ3co6IMFmzweM496RrlFk2FWJAy2Bnb9aiazLkGS5lZl5RuAVPr05piw3H2iQiZCxUbv3fHt360ATPdoPLKK0qyEhSnOSO36GlNypt5JQCDGDuVhggjtUFvbAbYtxzbTb84+9kZ/9mqWaGUvLsSKWObG5ZGxg4x6cjigBEvD5EbMpLudu1OeR1/lViJ/MXO1lPowxWcLGWC18hbeGRh0k6Z+o6j6g1ftROqEXBU4PykHJx7mgCUEbtufmxnHtSMwQEscAcmq1zAZ76And5SxuG2tjnIx/WmOfJM9sWmKsg8vgscnIOD+VAGipUAcjnpzTqxDcRCOA3CqLpI9rxyrkZ9Pb6jitSzuY7mNjH/AcHByPwPegCUjFHanYqjJJPIoWJlVxI6sB1wOmM0AXCaSq32hhsiCZuGONrfKOmc9+OO1SPK6Lhk2OQdvcbgCcfpQBJilwailnIhiaNQzSkBcnA5GeaFuCJUikQrI2RweOBmgCQim4qOS4dbvyEhVz5e/7+09cUx52WEzIC2W27HONrZx17c0wJ8UYqGSaW3jaS4jUoozmPt+BoimkMiLMEAlXchX88fl/WgCalNOxRjvQA3FLS4oxQA0qPSginUmM0AAAFMlUtE6rjcVIGakAoNAFUW3+kxyNgiOPaD79+Kie0crGQx3IzEqrbcgnPX1q91pQtAEMMaxR4VCuTkgnJz9ahmtmkNywQFnjCoTxyAfy5q5igUAUntGQMtuNheIqW/2uxPfPJpltA4YMpaMgEGMR7Bn3/xrRooAz7SN1S2lff5jjbJnPHHA/AirM24GIAHBkAbHpg1YAxQDQBnrHNsErlvM8wLt7bd2On05zV3b+FSZzSYoAy/NnjhYMxeQPlkEZB+969MVNK8tscyTbi8bfewFDjoBV+jAPagRn2M6ykbJWdCvJc87u+O9XKd5ShiwVQx6nHNLt5oGNHFOBpCOaKAHUtNFPFACYoFLSUwIxIrqzA5UEj8qqpepLbpMinaWCuDwUz0yPxFWzCvkNEnygqVHtmofsMJ2cMCoVTtONwHTNADFvI2mEWHGTtVtvysR6GmrfQNt+Ygng/KcA+hPTNSLaFWUGUmJG3KmMc+5/GmNYAo8XmsIHYsyBRk5OSM0AILyIkcMEJwshGFP41FLfokLSLHIVAyGK4U/jU32ImPyWnLQjjbtAJHoTTDYsUMLTE25GNu3nHpn0oAeZUE6xZO5l3DjtSRuJWkABBjfac+uP/r1BNZ3CEXEc++WJCqBkzke/PJptmsYvZGSYzMyhmYno3Q8dB/9agCzbsZII3b7xHP170yW7hikZGYjZ949l+tWqqSWWZWZWUBju5jBIPsaAHSXKIxUK7leW2Lnb9aIrqGZsRsTxkHGAR7HvTobZYTIVYkvgknnnGM0yW3WK14JJjhZR78f/WoAlyrNt3KT6Zqv9qgY8MTzjO0kA+56U22s2iWFdsYEZDbx95qmNtttfJQg85Oe/OTQAxpI1kKZOR94gcL9TQ8qJKIxuJxnIGQBSC3laN4GCCJyxZg3JBOcY/SnCyYujtO25MchcZAoApzzXUTmQrG0eSqrnB4/nRFczTYkMCADoS+Kuy2jFMKVOJCwzkEZ9xUMlnKzI8v73bkYU4Iz39DQApupBJ5Qhy/f5uPzqzGrsoLrtbuM5qrFbywTJ5a5j6MWbnHuPbtWgGpAUbyK6LD7PNIoxyF6Vn3d08zbJY1EiHBYdT9a6Ada529P+mTf75po3pbkHenCmHrTgas3IaKTNLUjNnSwTZD/AHjTrmR4rqHAkZWDAqozz1zTdJP+h/8AAjVieWKMoZOWz8uFyfeoOOe5Ue5lWC5ZVcFJQDkcqpAOcfjVm2M5k+YSGIjrJgHPtjrUkTQSb5I9hLcMR7etNtktTlrcggHorHA/DpSIJ5CVidlGWCkge9VnuEjs4rmRtwUKd2cZzwT+tW8VCtlAsm/aeCSFLEqD3IHSgAll8qWHJzHISv49R/WqbyzHyJIy++XILKoIIGSOKuJZWgUhYUKnj1A+np+FSvbxyIqYKhMFSvBXHpTAoobqENIwOHfLMy5Y8egPQYq7DJ5se4YPupyD9KV4EdNrvIe4O7BBpLeBYEKhmbcxYlsdfwoAeTjrVP7cVRZZISsDkBXByeeBkds1dZQylT0Iwap/Y55IFt5ZUEQABKL8xx09h0oAlmuBDLAhXPmsVznocZoF3GC3zNtT7zYO0Y681HLaXMxTfcRfu2Do3l85HTPP54psUN6kPkGGJlAIDB+Dn14z/jQIsi7gDqvmrk4A/HpzUj3MULBHbaTz04/H0qvHYSKlzCXBjlUbW7hsYPH4A1HcQX8jl1hiXfGI5B5mePVePc9aBmiCabJDFKCHUcnORwc+uaIi21VMLxgDHzEH+RpQ4MrRjOVUMfTnP+FAEf2O3CMGTcCdxLnJyOnJohggRhImGIzhixbH5mkuYDNPDlQ8S7tyk8Z7HHf/AOvVWeExylWgaSFpQ5RF4I2gfTgjOKBFw2sJjKbcx9duTgfT0pgsLYA5j357uxY/gT0qFIIknR7WGSN2YbhtKrjvnt0rRC0xlRrS3AAHyvnIbf8AOD9etJ9iGGHnSFX/ANYpwQ3r24/Coba3l2SyGKBpN75ZlJYkE4/pTI5WhtRP9sErMAxRuec847igRbFnFn+Mp/cLEr+VC2kS2kdv8xSMAKSfmGOhz61FKHcXUiSSB4WIQLyD8oI475zTV3RJbzvJIvmECQSNwMj9OaAJwfKZUefcSOAy4JpwVd5ccsRjrx+VV4rlW1GRPOBXaMc/KenQ+uc5/Cqr3G20iRZCJkkCuq8kgHBOO47/AEoA1QMjmjFUrm8jV4XikVkV/wB4c4AU8fzIq4jiRQy52noemaAFop22gLQMBRgUoHFIaAEApDS0hoASkpwGaMUANzRmnYzSYwaBBmiiigBQaAeabmjNAD80oOKZmjNAD8ikJpuaM0AKTR1pM0oHNADgKWgUGmAZ4pAaWkoGVZGna9MUblFMYZmxnbycY+v9KY8xkt4mkY4D4lKA9s+nPXFW3cI6Ljl+M/TmmmZQsjckR53Y/OgCssk6CPCu27cFBHTn5d34UW4dWiQiQtGrK7MMA+n19asSXMcaO5JITGce/T+dRteQbN4cFcgE9hmgCc52sRyccVSe6dYomj/esY9xX1JIAz+OatQ3CTFgu4YwfmGMg9xSqkUbnYqoznJwMbqAKwaWBpDI5kxFvPGBkZ4HtVZLiV3hVJ42klGXUAYTjqPf61oTGN1aBnAZ1Ix3qNhbTHyG2My8le4oEVTc5uXt3uBGsYyZMgFqdFct5EryMAUHG7jPGQfxqSKKA3RkjMTLsCBRg4IJNTlIZJSxVGkTgnGSKBlIXysEZSGPlM7qOxAzSpI8U0KGbzDKfmBHTjPHpV1kjGGYKNvPPGKhZbSJNhSMK5ztUdffigBEklkuHChFjjba2cljxn8OtPuJPIhMhxtUjdk9B3pFnt1fh0DN2zgmlmeEqEldQGPALYyQaAIjdjJAifPG3PG7PT6dKlik3llKlWXqDUc0EU5ZmlZCmNxU46cjNOtYY40JikMgc53E5z+NACzziFTxubggdOpx1qRCWUEqVPcHtUc1uZZFYOVwpU4GeOtSxR+XEqbi20YyetIBCvpTDmpcU1hQAisQetc/enN5OR/fNb4HNc7Kd00h9XJ/WnE2pbkdOFJ3pRVnQQUtJQKkDZ0g5tWH+0asSrItwk6IZAFKlRweuciq2i828ns/9K0wMCoZyz+JlJ4JLnf+7MIaNk5PJz06elXIgREgZcHaMgdqcKcKRmIVypAPJBANZjwRmxgkUPGoI84DJ6cHK9+etaoNFAGccLFIY5YSJU2qIeNzHocdqQzQlrdbk7QoKSKxxtfjBPt1wa0FijDl1jUP3YDBpxRSclQT0zigCobhYb1Ii6+S6cEnOD7n8qSUf8TJU+0SKJI+ApHUH6e/6VbWCJVZViQK3UBRg037LbhGQQoFbqAMUANgcl5InwZEPLAfeB6H/PpTftBICYCzBwrKffuPY4p/2KEkEqxYDAJckgfWnmCIvG+wbo+FPpTApC5klkkbzJItjlVj8rcOPUj+hp0Ek2N88skTOcpnBjx2U8cGrbW48wyxOYpG+8RyG+opv2NtzFZym77yqoKn8DmgCypPGRg9xTqZHblLdYg7fKMBs808nFACUgQBmYDlsZPrilzSigAApcUoppPvQAuaM00sDRmgB2absQMWCKGPU45NGc0ZoEAAUAKAAPQUEAgggEe9GaQGgBHjRk2silfQjikRQv3QBjgU7NAFMClcWzO8v7gSNJwkmR+7H4/0q/ikzSZpALTSaUmmUAOFBpB1p1MBveilooATpSGlJpOKACjFFOoAbSEU6jrQAzFGKfigjNADMUGnEYpOaAEopaKADFAzQTQDzQBIBzSmkB5pSc0AJSGnUYpgQTRmQKQxVkO5TjOKh+yMNyrOwEnMvGST7elT3ZKWzsrlG6AgZOfQe9Q6dZvaGXexJkIYktnnHNAEjWqMJASw346dsdKR7VZIykskkgOM7j756CrJFGOKBkYiUTNLzuZQv4DP+NRSK32qNwhZQpHBAwTj/CrWOKYRQBSt7aUCONkVFQ7mcHJc+tEUEi2z2+0qxBHmZ4JPf1q8KXFAGd5UxeBltQohyNu4DORjj2+tSxwzLctKVQCQAMoP3cfzq5ikoEZ96rfa7VggkHzAqTjPGRUYsWSTzDEHLjkK5XZznA9ua06TGaBmfHbzxPJ5MUeJDn52yVOMfjTYbSZZZ40jSQEKpLnHbr0960cYOak8x/WgChLptz5bJHKjKzK2HB5Ix+hxU9rbyRrI00bLIx3NtGR+GPpVnz5B3H5UefJ/e/SkIPJ6daPK+tIZ5P71HnSf3qBi+Tx0NI0A96PNkP8AEaaZXH8RNIBrQ4GR2rmfKJycHnmuinnkWGRt5GFNc2JZMD5zVRN6RGeGxQKD15oqzchop2KAKkZr6H/qph/tD+VaeKzdD+7OO+Qa1MVmzkn8QgWnYpR0paRA3FLilAp1ADQKcFoFOpiExRilzSUALSGijFACA06mhcGnUwFDHGKRjSUY5oATFLS4oAoATBoxTqKAGYp2KKKBCdKWiigAxSgUlGaADvS4oBzRmgBduaTbRmlFACEZpoWn0UANC0ppcUlACYpMU6koAQDNJilJxSZpgKFxS4pC3FAOaADFLiijPNABijbQTRmgA25pCuKXNLmgBm30o2mnUUAM20bcEU6jNAAOtOpmaUGmAtKKTNQ3EhwsUZIkk4B/ujuf898UAIp+0XG//llCSE/2m6E/h0/OrOaYiLGiogwqjAFOxQAZpaKQ0DHUhFIDRk0gDFGDS5pKYgpuDT6SgYwg0YNPNGKAG0UuKKQDcUGlIpKAExS0UGgApufWjNFAEN6B9imPohrnCOK6K+OLCf8A3DXO1SOilsNxS4paSqNiPFLiloxUDNTQ/vT/AEX+ta9Y+iZ86Yf7IP61s4qGctT4hBTqMUoFBmFFLiigBKcKMUo4oAMUuBS0lMQYpKdRigBuKTFPooAZjFApW6UgHrQAuKUCiigBDWfr0bvo85RmUoA/ynGQDnFaI60kiLLG0cihkYbSp7imhHHRWyQtCdQkuPs06hkljkIAz2Irr4lVY1CcoAAOc8U2S0gktfszRL5OMBOgH0rGhml0O7FrcuzWLn91Kednsap6gblLigEHnqKCagA7Uh6UUhPNAC0tJRQAClzSUAUAOzmikFGaAFzRRkYpM0ALTGOKHPSmd6AF60UlLmmAoxSnimnim5oAeDnilxTRThQAuKMUDNLQAYoopKAAikp1JQAmKMUtLQA3FAFLmjNMBCQASTgDkmobVS5a4YYMn3R6L2/xp1wjTBYxwjH94fb0/H+VS5+lADsUlJmjNAC475oPNJmjNAC4opM0uaACjFFGaBi0uKSjNAgIpKdTTQMDwKQ0ZNFACYpMc0+g0AMxSGnGm0AGBSY5paMUAV9R40+c/wCzXOmug1PjTpvwH6isCmjppbCYoooqjUbigUUuKgZo6L/x8yD/AGP61tYrF0U/6aw9Yz/MVt1DOar8QmKcBSClpGQuKXFAoNMAoFJS54oAU+tJnmjNJTEOzQDSCigBaWm0tAAaMUd6UUCEpKdijFADaXOKMUhFAC5qG7to7y3eCZcq36H1qbFGKYGJo1xLbzyaXdE+ZF/qmP8AEv8An/PFbIyay9fs3khW8gyLi3O7I67f/rdfzq3pt6t/ZpMMBujgdjTfcC0elNFOIpAKkAozRjFFABS0lGaAFpO9ANBNACE0ZzSE0maAA03JpSaTFAC0UUhpgHWlC560ClBoAcFFKQQfakDYpxORQA2lFM3EUqnNAD6TNJmigAzSbqgu2mVR5C5PJJI4Hp/PP4VTS9lNy8RAAHyq3qwGSD+f86BpXNPdQTWaLu4kfykCpIoO8kZAx6Uxbu4mlVFIQNErkgZx16UwszUz2ozWbHdXEsjQqUDx/efbkH04p4vZJNqxoobbli3IHOP6UBZmgDRms6O/bbcvIM+U2NoPQYHf86sPdKjRjaTvbaPyzQFmWgc0hNR+aOOoqlHqO+UY5UsRsCHIA75/CgLM0s0ZqkmoROkTrnY4LHP8IHWmR6nHJIg24VzgfMCfxFArGgKWqiX0DttG/rgHYcH8am80e9A7MkzRmq8l3BG215ArHsaGuYkIDOFz0zxQFixmlzUPnIejUolQdWFAWJs0E1H5iZxuFBdBjcyjPTJxQA7JpM0MyqBuYLngZOKRHWQuFOdrbT9aAHDmgnFA4pCaAAmkpCaM0ALS0gpaBlLWGC6ewJ5ZgAPxrBNbetKPsYbvvArEpo6KWwUlLRVGoUUooqBl7R/+P7/gB/pW5WFpH/H+v+61b1Szmq/EIKUCjFAFSZC0YopaYABRiiloATFGM0tGaBBgUYpaKYCUtHaigBO9KDTaXFAh2c0lJS0AFFFFABigUUUABHrXP2oOla69t0t7nmP2P+ePyroKzdcsZb2CJrYDz4nyuTjjv/Q1S7AaBPaimpuMalxtfAyOuDT+KkBM8UUuKMUAJRxQaSgApOlLSHmgBpooNIaACikpwpgGBQBRRmgA+lHSjtSYoGKOacBxTKUMRQIGFNBxUhYEVGaAJMigYpgNLk0AOOCCPWqxsYSrhskO245PQ+1Raj5h+zrEdrGQ/N6Dac1QmYiF4EaRnWXJ6kquepNMpGkbC0KKm0ELkjPv1pHtIXxltuBgFTjj8Kr5+0SbEeRUVc5XjJzTIllKQTszF3YBuuMH2oKLLWEPy7HKYGPlYjI96Hs0bbtkMZUbQUbHHpUjAqjHB4GaqAzzPFGCUDxhyyjn8PzoGTCyiBBUhcDacNjcPf1qnNaKshKttEboAA2SQf5DntV21LyW6MwJbofcjj+lNugIozcGDzHjGRxyPxoAmWIIoCkYHvmofsIOVE0gjJyYwwwfX3pstxLH5ZaBl3naASDk44qKW6eJHSaSONwwG7pgHvg0BoWVsow0hwcSDaVzwB3xTFtJlGzzQV6ZCAMR9afbO0kOT83JAbHUetFy7RQ71IHIycZwKQDre2MEXlqPlBJHbAJzipPLf+7VT7TJujCqJQwJyvHT+tNNzOY0dEUiQ4Vc8j6/lTAkuLWYzCSOM8rglX2n8fWojbXQKPLEJyAVKkjjJ49jTjezRlVaFyzZwQCM49vxp5v2UQFgY/NYgh+CMCgRXSDZJKZrWRd/ACLkY/DvTCJWu1imgaRNhKK3BIz1+tWrmSeaa3W2fhtwZx0A/wAa1NqlgxUFlGAe4oE9DBWOX7V5ckAcFcoJTyF+vP8AnFPNpcK+4hZARt2ld20egzjIrcwpYMVG4DGaUnNAXMRYJFYE2/njZtAcgbec9PTn9KnsIbm3Lsux0c5ZS5G0+3HIrTwOuBTPlAwABQDYhNBpCaXNBI00UZpQM0AJSil2+9A60AZ+tn/Q0HrIP5GsStrXvlt4R6yf0rDJqkdVP4Rc0UgpTTNB2aM00GlzUFF3SjjUI/oR+lb+a53TTjUIfqf5Gt/NSzmq7jt3vUTXSK5BV9qkBnA4Un1p1V/sUDtPvVX3sTzk7cj60jEu9arJeKzRjy2CyHCnIyffHWpoYxFGqg52gDNVXsPnkKiN9xJUvkGP6Ee+TQBd3qCoJwWJAB70pkVWVSwyTgCqrWjmBk80l8hlboQe/Pv/AFqMWTh1lQRRPH91Rk7s9dx60xF0v8+046ZHPX8Kja4RZCnzMw6hVLY+tRmCaSRZmdI3QEKFG4c9c9PSlSCaNmZZlJc7mBTjPtzQBI91BGxV5QCBk57fX0okuY40jctlZGCqRyOelQtby5k2yoBL94FM84xxz6U0Wcpt47czL5aYwwX5+OR7ZoAvZ4ppdQwXcNx7d6ii84ErMIzjoynr+Hb86Y9ur3O91DIUwQecEHjH5mgCVZ4nbargt6Uoni8zy/MTf/dzzVOG3NuqqtuC6cLIDkfXGc0+0SaNfLkKYQ4PyEbvfOaBF3Io3Ypm5ckA8jkiigY/dSE5pp6UmcUAPzRmm54ozmgBd1JuNYlze3UmotFakhVGwe57mrkl2baSG3fLuVyznpnt+dU1YlO7sXQeeacWrMa/ZLgRFNxcFlC9eOuacdQVdu4bcnBDcYqS+VmiGzSFsGqP9oRgZ3DrjGDk/hS/bkMfmFlC9Mn1oDlZc30bqpJeoz7VwTjP9Ket0rZwM4OODQHKy3upCc1WW6WRcryOlNkuhGMtgDIH58UByss5z3pC3NVTc4cKQuT2zzSfal+YnAC8HPagOVloHmnBsVSF9CW2h0JzjGacLtDJ5YZd/puphystlqM1VjuRIisq8N0pWulRCzkIo4JJxQHKyzmlA4qKFxLnbyB6VMRigWwY4owKbmjNAh2KYw5paRqAGl0RGZ2CqoySewqla22y5jnSNo9+eMnhccZ9yeakUfapQTzAh4/22H9B+pq3kZpgOODjIBxS8DoopuR60ZzSAfuoLVGeKAwoAkLZ4ozjGKYGxQXpgKCAMAYFKSCCDgg8EGmFhQCKAEjhii+6gH64/OpWVH+8it25GajDU9TkUgCNEjGI0VR6AYpTgjBAI9DSZwKQtimAqRxoAFjQAHIwMYNIbeF4/LMa7c5wOMGk38UokoAQ2kJTaVJ5zkscg+xqI6fbuG8xWkJGMu2cfSp99G/FAxkVukIATccdNxzUlJ5gozQA7NG73pmabkmgB5Y03JzQCO9IxAoAWkpu/mgv7UAOAJ6U4AgVHvI7UqyZ65oAeOaB8vNJuppbNAGf4gcGG3Ged5/lWJWpr7YNuP8AeP8AKsnNUtjqp/COzS5pmTRk0zQXJpdxpooqSi1p7EX8H+9/Q10LMQpIxwK5uxOL6A/7YrpOlQzmq7lL7W27H222B9Nn/wBepP3eBLPOm48LJH8p+nU5qzgHqAagSK2tGDLHmRzgHG5j3oMSxavI0IMikHJxkYJHYkdqh8yaSeZRKI1jbaAq5J4Byc/WpxcReXvZtozt59fSmgRu5ljOd4AyDkcUAQm6uWlcRoxVG25Cg5OOpyR61IJ5Vg3yqqsD8wHPGetRsltLMw3AyfxBXIzj1x1psnmCGSIxOwIIQoMj2HtQIVp7hp5kjDfIQANox0zkkn+VPV5pZmBk8tkVcquDyeufanNCjkF1+YDGQSP5UjQQkqCoVgDjadpx+FMCvcXE8GofKodXiztLY5H4dT+vNO+0XgtzN+7Ybd3BG3HtxmrIgiEZTYCp5O7nP1pBbxL91Ao9F4B/DpQBHLczxRiR4lAyMlWyAM856fnV09aqLbKSFd2eIdI2wR+Pc/jVhQEUKCSBxyc0hFQXMx2su0CVyqhh0Azz+nSnm5aPKzAZGDuXpjOCfwzStAh3KSxQnO3PAPqO4pEgUMSzNISNvznPHpTAbcXJjlWIYBbHzHnHXt+FSQSu+7cOB0baVz+BpqwRqrD5mzj7zZIx0pUVlJzK7/7x6UASls0ZptBpAOzmnKajpy0wFCqCSAAfpVWa0SSZ5GOd6BCPpn/GmahJLHxESN0bEY9Rg/40yKd5EDLuAIzzQVFdhy6cn3hLIJM5Dnk/T6Up09WIZ5WZwchumMdOOlMmumgj3NjGQCfSk+38MTuGF3YZcZFBVmPOnt5gl+0ZkHAJXjHpimmwk3b/ADIwwYMAFO3pj+tStcFGUPg7uBx7ZqJdRja48oYzjIPPPtQFmIbGYy+eHj8wcBcnBHufw/Co5LW5ghZklj3McnIPyknt7c1cE5/uj86jmu4s+RIhO9eeOMdKLhaRHaWskDNA7qdo3KQMZB6/rU09o8kWFdQwIYfUc02Fwsx3TeY6rtAJGQPf3qSS8ij/ANY6r7E8/lQHvFc2dy8qzM0KugKheSCD15/Ck+wSu6s8ijLZdQCQQOgz9aspdxuu4MCvqD0pwnUnvigWpTXTmWPy23Sx9OJCM/h0oWxufs6wCKJQDxIW5+uPX8avidB3NBuE4y4oDUgtbR4o/KbohwpPcdqjSzlDRb8HaXJz+h/I1MNStzAZgx2hgh45B96sZyetDViVMh0+B7eN43HQ/KfUdqtE5FNLDoKA2KAeohpB60tLQIOtVbhjK/2eMkDrKw7D0Huf0FSTymMLFEAZpPu57epPsKVIlhjCKSe5Y9WPcmgARVRQqABQMADsKWkBp3GKAEpw6U0mnDpTACKSkZiabn1NADs0ZpuDRmgBSc0ZpM0ZoAXNPB4qLpTlPFAD93FMzmjPFNzQA7NLnimGloAUHJpc03B9cUYNACmnIe1MzinBqAH03OKQnikzQMXNJSZozTAKMUuaM0AIRilUUlOWkAUUdaMUDMbXz+9tx/st/MVl1o69/wAfcI/2M/rWbVrY6qfwi0UgoY4GcE/SmWOopBS1BRNacXcJ/wCmg/nXSkZNcxbnFxEfR1/nXUHmpZz1txMYqKQFZY5QpYKCpA5ODjn9KlApaRgV2jlllWVN0a+YDjAzjaRnn6/lUrxyBHVZSWIOCQBg/hU4pGoAzjKn2VY4pDDKg4QDLbvTH9aVkVZn+2SHBA2Mx2gcc4I75q9mjNAjPwCwLNI1ovQnPX+ZH+NDSxRTRNFIHjUncFbdsB6n6dK0QTRgYIwMHrTAUEE44z1ooHHpRSATHNU2uJ/trJ8qqDtVWbbu9+nNXQOafQBUZ7kHmBD9JOf5U03DL9+CZR6gbv5Grbio8UxDI5opThHBb+70I/DrUmMUx40l4kRXH+0M03yGQfuJWX/Zf5l/xFAEuKMVGJypCzp5bE4DZyrfQ/41PjjkUANApyjmk6U5aAGSQpIVLrkryPaovssKZ8tAufTirLdKjI5pDvYrz2EVzGEd3UZz8ppBp6F8ySvINpUKQAMHr0q30pM0D5mUW06QlD9qYmP/AFfy8j6+vFI1hNvWb7QpkUEYKYXB69/ar+aKYXZXEDgfMy59ulV7izmkbKmNhj7rcYPqCORWh1rC1zVLqyvIo7bbt8su4Zc55xQlcOdluGwmhjAfy5Od3XBB68HvQ9lKUP7tGIl3kFvvD6/56UunXt5clTPZrHEy7hKsgIPpgVoZoegczMqS1mklSb7MAE+8hYEv/Tj3pjQsp22scgLHLoF24HfHYGtjtRnPegOZmOUkV0NvCyoGKlnOPmPHHfqKLS2kjlQzRMGHHyLkN7k960jA+4AOPKD78Y5znOM+man3UBzGe+lxstwu8hZmDbcfdIq70xTzim96G7kJJbBSc5p3FJkUDEzTZZVhjMjZwOw7nsBSscc9qrRf6TKJ2H7tf9UPX/a/w9qAJoInXdLLgzP1x0UdlH0qVulANNYk9aAEpc03pQelAC5p3aohk1Wu9UtbPKyyZcfwLyaYF0msnUkuri7VIUYImMN0Ge5/pV+zuUvLZJ0BCuOh6ip8U07Mlq6Kj3LxsIETzJFUFmY4H/6zUTX8jorwwnac5Lc4IOMYFSy2kxnkeOVVWQgnIyRxjimLp8kTEwzBV/uMMjPekaJImjuVljDKOvvUMl44mMSRqWAz8z7c/T1qWG1aNTucMzHcx6c0ya1lZuPKkQj7j5GP0oHoNN4VwpiYyH+BTn9afHdhhHtXO8kfTAqOKwmQl/OVXIxt5YAdhnrUi2MqpuWRDIH3jjC+hFAtB0l0EkSPAy3NN+2KsvlsACFzy2Ka9rPPIkgAhMfQOc7vy7Uz+zZI5DKvkMzfeUrgfgeaYaEn20FyscTSbfvFSOKf9sTYGVWYk4C98+lQxW1zCZNscLB23Da+Me3SmpYzqw3YO2TzAQeueo/WkFkWIrrc7pIgUrg8HPWhLoNNIhGNmMH1yKgnhmhZp0QMNuGUnH0x+dMgt7lLrMyqDKuSAc4I7fkaYWRckuY40LsTgegpkV0xkCSRbNwyvOfzoltHkj2qQGBDDPqDmmG0upGWRjGjJ0UEkHPXPFIdkSQXZlUl49v0Ocex96kMy+9QG3uPNUmNQejMG4YfSnSWzvGyZxuBGR2zQFkIL+IkHa/lk4EmOKke5iQ4LEseigZJqo9rdPbmPbGpA6qc5x/KpEtna+SZlwBHj8c0wsizFKsoO3IZThlbgipBUTIRdpIq/KUKsfxyP61LQSLilXpTacp4pAL2zSUjZA60A0DMLWznUVHYRj+tUcDOcc9Kuayc6m3siiqdWjrh8ItFJRTLEopBSioGPi/1qf7w/nXVVyanDqfRh/OurJqWYVgzg0VEJYzIybwXUZK56VKDSOckA4occChT8tI54pANxSUvWimIKdSCl7UAGaM0hNGaAHA4OaeOTUeQOtPDZFACPTMU5+tNHFABgk04cCkBzRQIGVXQqwDK3BB5zUGTacklrfvnkx//AFv5VMTSHr7elADtwPSlU4qrEPJkMH8GN0f07j8P61YU5pgSE0zPNLnFJ1NIBwwaCM02nZoAQ8UgpTyKSgBapz6fDcXi3EgJYRGIr2INW6QmnsBkaLI1tJNpk5JeAkxk/wASGtYVka6jQNb6lEPnt2AfHdDWpHIskayIcqwyD7Gm+4EmKTFHWikA7NFJQDmgBaSlyKOKQCUhpc1DNIwxHH/rX6f7I7mgCKUfaZTAB+6X/Wn1/wBn/GrWKbFGsSBF6D9fc06mAYxSY5p3WkoAbigilqveXsFlCZJ3wOy92PtTAfNLHBE0srBUXkk1zr6dNqIa6trdIY3b5V7sCeWNX7e1n1R0ub8bYBzHb/1NbIAAwOMVV+URFbQJb28cMY+VFCipMUuKVR61IzPNzNIWeHaEUkAEZ346/SlhvjI4RotrYJPPT/OaellMhZY5Y9mSRuU5GefWkksvLVZBModTyzDhs9v5UFaCy3pjYKIi5KswwfT/APXTBqAELSyIAo5yGyKbLZSCWFmlBkYkZUYAGM8fpQbCV1mDNGTIMfKMAH1+tAaCPqiGQrFsYL1JcL+AqaO983aIVLM67vmOABURtJ43YqI3VzuKscYPsakt7eRbozybR8m3avPegLIi1K9mtfKCBclWZh1BxVq2laW3jkdQGYZIFSOqOAWUMR0yKTgDA6VV9DOzuPBpc0wGgtUlDpFV0ZG5Vhg1FHEVfe8jSMBtBIAwPwp+aUdOtMBc4pyk4plKppAOPQ0ynMeKZQAoNFIKWmAUYopQOKBiU5elIRTh0pAI3SkFKelIKBnOaod2py+wA/Sq9TX7btSuD/tY/QVDVnXHYKKKAKZYylpuaUGoGKTjmuqct5LFAC+35QfWuUY/KfpXWxjKKfYVLMKxhRafdy3OJyyCQB5D/wCy1pSv5DyKX2xiNSMn3Of6VPLcwwMFkkCk9qhe6s7hVZl8xVOQ2zIH40N3OaMbDLWcypySGB+6ew7UxrmcmJVYAuWUnsCDVmU2RVTMyD0J4P4U9VtAqKm3HVcUjW5UF3JCsokYvsXcDjGR/wDrpzXc0ce6RUB3KBg5HJxTnFjOdpcE8jr+maR7W2Vf3s7Mg4AduBQLQS6vpIWhVFzvfB+XPFTpclxwpH1BFQGzgZwrXLGTqmXGV9xTvLSGRfNu8k/dDYWmGhOZzjlRxVcXkjFRHEGJQOwzjGeg+tWvKjJK7wSOoqMWMYKlZnQqNuQRyOwNIHYr2928gkLFcq5B9h1qaO/HykoVVuFY9DR9giBZlmbceGbIO769qBYyGLyhcK0ZGPmXLY+tAtCT7VulZNh+UDJz60vnD+6ails5VcyxOpJADK3Q46fQ0qRyNwwCN6Fgc0DtEc9yI9pKnBbb+dJHexSHCkk4z0xkeoplzZvPbvEHCkjg+lJLZybkZApwCpGccH0oFZEgv4G7tj1IwD9KfBcpOcqjgZxk46+/ORVT7FcyQCBwirjaWVsnHsMdasG3uMqR5IZSPnGQQP60yXYkuQFEcndHH5Hg/wA6lAwajuiTGsY/jdVH55/kKmx81IkDSAU4jIpBxQAYxRS5zSGgAJoHIopKAENNp9QXVzFaxeZMSFyBwMkk+1NahsPljWaJ4nGUcFSPrWZoJeOGaylOWtpCoJ7g8ip/7Vg/55XP/fhv8KYNQs0keURTK74DN5DDOOnaq5Xa1ieZdzRNIDVH+1rf+5cH6Qt/hSDVrfPKTgf9cWo5X2Dmj3NLHFIBiqH9s2g/57H6RNR/bEHaG5P0hNHK+wc8e5eoFUP7Xh/54XX/AH6NH9rREcQXP/fo0uVhzovMdqM20sQM4HU0yCNl3SSHMj9fb2FVDqsWOYbj/v2aQaxbA/Ms4/7ZGnysOddzQzS8Vnf2xZ/33H1jNA1iy/56n/vg0cr7Bzx7mhmgYrP/ALXsf+e//jpp66pZE/68Ucr7BzLuWLl5I7aR4YvNkUZVM43GqFlpTvKLzUm824zlU/hj/CtJHV1DKcqRkGnZ9KV7FCk0daZ35pRSAdSZpM0maAHE0hwwIIBB6g80maKAGRwxxNuUHPQZJOB7elMvZmgsp5Y8bkQsM+tS0jKroysAVYYIPcUwKEesW4ZIp32SMq84+Uk+9WHeY3Pkx4G5d24jIXBwf6VUttCtoLlpTlwGzGnZfr61pBQG34+bGM+1N26CKRvHG2MhBJg54JBwccAVYilMkSuUKkj7p7UssMci8rjncCCQQfUGmoojGBn6k5oAhN5hwvlscsVzkdqsM+1S3XAzVZrRiHCygq5JYOmRyc8VZRdqqMlsDGT3oAhju0kKBcguM9OnGcE+tOS7RigIZQ5wjEcN9KbHZhLaOLIGw5JHfr/jTltZCsfmOhMZG3auOlAEnnoGZefl+82OB+NRi+hxyWBJAAKkE54B+lPNuWgmj3AFySD16880xraW4w0qorIflAOe/Jz+FAyeaVYomdzhVGTUP2y3wD5yc9gcn8qnuIvNhdAcFgRmopY2WaKWOMOVBXGQDzjn9KAJUdZFDIwZT3BpajhiZNzPtDuckL0H+fWorpkEyiZ2SLbkbSRls+38qALQ96d0rJQsrww3Eckq7GYBl3H72Bn3xQ8UxkUTjEW392GiL7eehwevTmgDWJGM5FAORVFopZPsyyIzxJkMXGCxxwSPT61JbkQO8JRlUtmPCkrg/wAuc0hllulAGaGpyDkUDRyt2c39wf8Apof51HTpzm7nP/TRv50yrOyOwo607NMp2aYyOgUlLUFCP91vpXWwtmCM/wCyP5VyR+6fpXVWpzawn/YH8qTMKxXmt5ZFuFIP7xzhh6FQBVdIZQu2WKfI4+RsrWpupk86wQvK/wB1AScVJhzWM91eKS22R8HMYUn2z/SlMUrHf5TRruB29+hBP6/pS6bfT3kxDRKEXJz6HtUv21t4+RfLY4Bzz7Z+tNqw4y5tisYpjb/ZzGBxt39seuPWlLOZI3aFiyZBUe/cetW2uwilmwB70gv02ZAyM4x3z9KRWpQZnMzERSFWKnds+7jtjr/+uplJWWR3ikZZMYO3J47Yq2LxMfd74+lMbUogDhS3pjv9KYiC0R4ZXLBtsnIHXZjsae8ht5JHaNnV8bSv5Y/OrBvIVCliRkZ/CmzXULqYjvA4+YD7p6ikFzNbzI5VWeLEbkudzcA+/tVhVMSskbbgAJNqnpzyB7Yq0srbvMuJFwi4GFwOepNTQT2yp+7CgHn5RgUxalR5kLo0EgYsRlVOcj19qS0s3ijkLoszTOWBb+Ee9XFuLZlYogXuflxn3pi3kTQPOGIROtIUtipPPcWtzFHGxk2R9P7zHp74rVj3GJPMxvwM/Woba4iuV3xsDjr6ip6pma73FzijdnvUUsqRDMjhR71CA91wwMcHoeGf6+g/nUjJIiLiXzv+WajEfv6t/hVjPNJswoIx9KQEk0APY0wdKVjigdKAAUvWmZx3pNx7UASUhpvNAoAUjNZut/8AHnH7TIf1rRNZ2u/8eAP/AE1T+dXD4kTPZhqcl/Aks8DxeSi5wVy3vTGkvYdMkufOE7soZQFxtHer13sa0mSRgFZCOTjtVTRZ1l02Jd4LouGHcfWkA3TYSwW5+3ST7hyufl/Koibu+v7hYbpoI4DtXaM5PvTL6OLTmW8tH25cB4gchh9Kl091h1O+hkYKWcSLnjINMBv9pXEVvcCRUM8EioWHRsnrWvmubvZFe4ujGQ0clxGoI6EjrXR80mNGVLqN480zWsSNBbnDg9W9cU66v7pIEuYIo2gZQSWPIJqlZyXYW68mBXieRssTinq5Phls9gR+tMRo2cl5IzG4hSNcfKVbOTUVjc3c15PBcJFiHglPU9Ku2+Wt42PGUH8qpWZK65fL6hGpDCTUW8+aOCzkmEPDMCBzRNqcMVlBdCIskrAY9PWk0ZgbW4dv4pnY1nIAdL09WGVa5IwfQk0xGxd3CQWD3MaJIAoK+hzROqSWLsI1BaPPT2rKuSbS2vNPcnaF3wk/3c8itMP/AMSsEckwj+VCBjtOYNYw/wC6KtA4qjph/wBBi+lXACaJbjWw7rS0zJFLnNSMU+1JSniimAlFFFACUZpaTGKAGy8xOOeVPT6VVRGneHzcmLygSGHBb3qW6vLe02m4lCbs4HrUVhqcF+WWMMrryVb09aYivPIRpnkxk+cvBXBzwakadmWNfPjw7YZ07ce/TNWTdxAKHcK7EgL1PBwfwpv2iJo23I2CBgFfv54GKAEiZlm8ky+aNu7PGR9cVZxVdHiiiBjh2Fm27AADmkN4Fk8sxOG6npx6fWgC0KXNRvIscfmNkKOpx0pY5EkztJyOCCMEfhQMkzSqarm4jCby2Ru28AnmnxTxOwVXBJ5GP8aAJj0ptR/aYmjLhxtUZJPHFIk0boXVwVHU+lAEtFRG4QSFCTkdTtOB+NS0AG0Fg2PmAwD7U7OKbn8aM0AKTTh0pmaeOgpDEIpVpCaUHFIaOQY5mlPq5/maKapyzH1NOrQ7FsFFFFMYylpKKgoD0NdPYHNhAf8ApmK5c9K6XTDnTrc/7AFJmNXYkuJ0t4HmkOEQZNMs7kXlok4QoHGdrVzmrRXkmqXEAWR42YPgkhcY9eldLAGjtoxKUyFAJXhfwoasjlJoo1jG2NVUdcAYqn/ZaCMp8nXIbHPXIq6CB1OPrT+MZyMVI07GdPbFfLJdV2tkEjI/GmPZM06bpl3OCcr2AwR+taDSKiksVA9+KYkUcZLBUTPXHFA+ZkBsHaNt0oZzjnGBx2qJ7CZoRATHtA+V+cj8PWtKkI4oDmZmva3TABfLRgNu4NkEfSnJZTbJFcoFfptPTjH9K0OlITQHMVHtZXjwSu4EEEeooFrcSkhti/IVGDnr3q3T0JoDmZTksZQMgo5KbGBOM0Q2jmB4bkKyuoXKEg4H9avEnFNzQS3chtrWO2DCLIDHODUksayABmZcf3WK/wAqC3pQAepNMQ1IIozlEAb+8eSfx60/NBpPbvSAk8z5cd6Peo6eOlAwZqbknpS4pTQIbtzyaeBgUlL0oASlpDzSUAO61na7zpMx/u4P61oUMAwIYAg9Qe9UnZ3E1dWM+ebTbm3RbqeEgYb7+CDim2z6RCWEE1uu8bW+fqPxq+kEC8rDGPoookt4G+9Eh+qindE2ZlJYaQkgcSodpyAZeKlvjpV2Va4nhLLwCJMcVbNna/8APtF/3wKPs1unIhjH/ARRdBZmfP8A2TLarbrdRxqh3KUbkH1pbNrG3mEn9qmTgja78Gr9o1rdQJNCiNG3TKYqYwQ/88k/75FF0FpFC1extoGiS7jdWZm5Yd6gMNt/Zj2cd3ESQcMWHrmtM2luesEf/fIqJ7G1PW2iI/3RRdD94ktmQQom9SVUDIPtVS10o2179p+1SyHGMMev1NOOlWDHP2WMfTij+x7M9FkH+7Iw/rR7oveKz6ZexmWC2mRbaVixyPmXPUVYn00tHZpEwC28gY57ilGj2w6NOv0mb/Gk/spB926ux/21NPTuHvdhmt2D3kCtCuZUPA6ZB7VIIWi04RuQWSLBx9KY2nPjC392P+Bg/wBKb/ZRbh767YH/AG6FbuGvYk0kZsYvTB/nV8CoLa3S2hWKPO1emeamqXqylsBWozxUvao2BFIYoORS0xafQAhooNJQADrSmkzRTAZLFDKF85EYZwNwzyajsrSCyjZIF6nLMTkk+9LdRNPAUVtrZBBzjoaYu21nO2NvLZRjYhPI9cfhQAr2sI3yo7ReZ985GD+dRixcLgXG4cbWYfMuOmMcVHEJQkKPC7ursW3jIwT1z04p32UqlwyxlXViYcHnHGAPbOeKYgnspnWLEo3RyhwwGD7+3Q1L9mKlikmWf7/mjcGqASENO9vlmdC5U5O1h2xSwOEUs0qsrLwokLFm/p9KALDwFrMwbwWIxu/GnSLIs4ljVXyu0gtjociqUYkK2/mxzt+6GQjY2sOueRV+PIRR83T+Lr+NAFaO3njCIFG5ZN2/dxg8Yx16VP8AZHVSY3UN5xkAI6A9RUwNPU8UDKb20kqtHgwgEMuG3YIOePamNaySeYpVleQbWlLggD2Hr9avk4pu6gCvBDKkkjySH5iDtBGOmPSrBG4EEkZ444oozQBmiHy4XjJnSRWJU7mKtznt61MizAqVjnViRnfIGXHfPP8ASreTRQAd6eKb1p4pDEbrSMcIx9jSt1qK4bbbyn0Q/wAqRSOSiORUlRxfdqStTsQUhpaQ0AMoooqCg7V0WlHOmwfQj9a509K6HRudOjPuf50mY1dh97D5yxsI/MCHPDYI+nY/jVaO3lKKTFlFkJ8tyASMYz6ZzSiaeBvKETlIpGMhA/gOcY9evb0pyysGeaPd5JnGeDyNuCcfWkco64tpLjaWiBVAMRs3oQT+YpGtXkmV1tiLdc5hlYDJPcdaLeYoZop5Qp3PhdpyQemD349Kdby3CpbyTEojfuyh4xxwT75FICM2sqSrL5KmCNT+6eTOCf4hx+lVlZzcZFtLLB99YuoAxjjNat7K8VnO8ZwwQkd+azvInt5pCs0gSGIMuecknkfTjpTEaFqP9E2K2WAI4yNueg59KzzFJCY3lB2NGAPMcjym789vxq7PdNHdbGkSNFQP8wyXyeg/z3qCS9nSc7vlCAbkxwcqT1+oxQBGZ990BcB3QwjZJGCcsD8xGPqKIJpWkjgmlaNizk54Y/3R+XP4VYiZSwk87zfLiJZ26KT6f4fSoWug1paGfy3eXaZMgEKp9fSgBzXL5kjkkAWOQKzp12kdfz4JqZZ5BP5abdilVw2SzZ7g1OiQtGrRqhXHylRxiqQNurib7IDCG2K+emTjIHYZ9KALETzi4Kyy5DEkYAwV7Y9/WnTTGOUqQSvllwB1OOv8xUSmJJZJRbuqROVJD5Cnudv49qW5uYk3s0RcRttDnpuOOPXvQAsd27B8qrkIHGzpjuPeoJbxyyOCwt5GIVkwM46cngZ5q07Q2ULziNVGRvK+mcVEbyKCJYo7dw/RYcduue/FAE1q5eL5pA5yejbsDtk+tYGrWNxLq8rQBtzRh1wSM44Iz2Nbz3aIXDKwWPAY9gT0H15pkl8kZO5H4GWGPu/X86adgK2hXKyW5ieaRp0J3LJ1H09q1c1iX0InMV1bgxXa8k5HHOMN685qaw1ZJmENyvkTkcBuA30ptX1QGqWoySab1xThUALmiijNAAaM0hpaAAGgmkpaAAHFLkUmaKAAiobp/KtppCeFQn9Klz6ms3XpSmmtGn35mEYHrnrTW4D/AA8mzRrfPU5b8zWiTzUNtCLe2jhXoihalIJHFD3AAeaU0AYoPFICM8GnKaaetKp5pgP7UnajNNJoAQ9aVcHuMjr7UlZd07aXqJujk2tzhZf9hxwG/KmkBrdKKaDnkHIpaQC0jdKSlPSgBg4NOBpmacvIxQAp5pKXFBoASloFBoAKKKUCgA7U08AnrgZp9NpgVNPvBeWcc52ozD5lDZ2mpLea3uQZISjEEqSByDVGXQLF3LIJIyeu1v8AGoNJ0qa1v5Z3LJGuUQE8uPU1WgjZLrv25+bGcUB1IXDA7unvVWZZVml2wtIJVChgQMdRz+dVzHeLBbpscGLh3VgWIxg4pAaYbPSlWRScBgSOwNZjBvOQLbyrEqgK2OVwcnA65PrU1rHKJFIgKKSSd4Xj6Hr+BoGXWYDGTjPFKOelQXcJlWMhVfY+4o3RuCP61X8llmLvZhlIAUIQSp/SgDQFHHqKjgDrEBJ9765x6c1WdJFuZmZZmRyCnlNjtg5568UAXCQOpApM1Qkt7lyjusU2FxtZQSvv6H3qzaRvHEEZSAMkZI/LA7UATjOaduIpuKU0hiswaq9+wWxuD/0zNTYqpqhA06b3XFJFR3OdTpTqanSnVodiCkpaSmMZRRRUDBuhrf0M504egZv51z56Gt3QWH2Fh6SGkzKrsWIboyyRgRERyZKNnqB3NMgvxImWSTOWAOOGIJ4H4Cnw2flMD5rMqqVjXGNoP86bFp6xoFkdpEUEKuMAZ6n61JyiLqS/KBG5c87F5IHv6VKt2xfa0BTIBw7YJ9h2z+NItlEJN+6Tf/e3nP0+lSSWUEgIbf8AN1w5596BEX29VjMkiouSAoD5yfQ+lIbzz18uOISO+QV3fLgdTnuOae9kAwk80mQMCGkAI446DHrStaiXaZnJK9PL+TH9aYCWLJMjYjUGOQrjripLsgW7bofOHAK4z+NEVssUjmM4jdQNo9RxnP0qRo1aPyzkD2OD+dAFCBLWJtrRKSeUjjLEA9fungVFdrClwJFt/lBVpPlx5eDySPer/wBjiY7m3u3Zmckr9D2pJLRGB/evkgKSSD05FAh32u3K534z0BUgn6DvVdIrURhHuGmjXAERGcegwBk/jSywouyS4uFUofkZQFwacYHQm6Mqs8akg7OCPfn2oAkKWskLIkqp5pB4PcY7fgOKQ2MRLtIztuyTk4GcYzjpUFraM808vnA72BdQPlY4/Pj61blBkgljbBYqQQp9RSAjcW8lsY3lDoBy27njmoUS3WYObl/PbgM/ykj0xjGKjMJvGSNpVJ8tl+QYKnGMn0Oe1WWt3UuHMLeaMb2PI4xgD/69MBLi0gkJkkkaMkhgQ+BuHQ46Zp0UNsW2hxI4yHy2S2cdfyFEdrOuxvNT90pRcrncD1J9+KjjtZIJFCspjP3j0/T+tABcWsKv9rikWOXsW5Qk+3+FN/s+C706OGba5VcB07H2pZoJvIQbl/cYZCoyWI4GR9Ktwwskkju6sXxwq4HHf60AY8F1Ppki2t9los4jn9vetpWDKCrAg8gjvTbiKOaMxyoGRuoNY2LjRJCV3T2LH8Y6e4G5S1DBPHPGJImDKehFS1IBRRR+NAAaKQ0hoAdmkJpBSMwVSSQAOSaAHZrIlIvvEEcXWK0Xe3+//nFTXupxW9iJ4WEjS8RY53H1p2kWhtLUmXmeU7pD7+lUtNRGgTSg4pooNSMduFBNNozTAVsEUwEZpTyKjNAiXOaQmmg8UhJJoAkFMuYI7q3kglGUcYNKOBS0DMa3uZ9KZbW++aEcRzD096v2+oW1xK0cUgLr29fpU0sSTIUkQMp7HmsmPRSupCZdsUMbBlVTkn/Cq0YjZBzQar3SZ8v5v4sBSSA35VDFJKJ/KXgAE7JDyOnfv/8AXqQLbdaVW5qszyu74KqsfBGM5OMnn8ajF5mBJFUHfGXXnjPp+tMC/nmiqUd1PIdyQkpuwBt6jOM56VYkdhPCgONxJPvgdKBk1IaSNw4JGeCV/KnGkADilpM0ZoAXNBGaKKYDajmlMartUM7HaATgVKRUckSyrtbOOvHBBoEQrdsLhLeWIq7gsGU5UgfrQt2hWYspBhfaR1J9MfXIpRZoXDs8rSDgOW5A9KGsYWDZ8z5/vfvD831pgL9oZBmePYOowd3bP9KfDNvIVkKMRuGTnIpqWqg5aSRwAQA7Zxn/AD3p5thtjEbtGYxtUjnj8fpQMRLlJH2hWGc7SejY9Kk61WFg0bBhdSYBLBSq4BPpxVkDBHzcY6UgFopKWgA4FLmmmjNAx3Wg00HmnZzQAh61Q1k409/dlH61eJ5rM1xsWSjuXFC3LjujGXoKdTRwKWtDrAmkzQaSgBtFFLUFCHoa2tAObSYDrv4/KsU9DWz4eP7mcf7Y/lSZlU+ELeGa4tFIVVmb/l4DfMp7/jnPHSpfIlEOyKBo7gLgSB/lz/ePPP5VGs92qeblQzTGApgbVOcb/wA+fxqYXEqN5LSAsJvL8xh227h7e1I5RojcW+yKGaO5x97tu9Sehq9aKwiBcSKx6q77sY9Kri7fAVNrO8pjVv4emc/lQ15KkeCqGRXZGJOBwM/qKQiS9AMkXmIzwjJZQu7ntkfnUDpO+UWJ/JbaAGbnAPOfqKmiuGkluFJX5CNvsCM8/jmksbk3VssjY39GA6A0wICjKVi8t5Fjkb5F4yD0IPTirFlHLHJIZgctgjnOBjGPrUpbzYHMRIPIU47ioIbuSQRO8Sqkp2j5uQff8qAGvDcbWQD5Ek38HmTnOKdLDJcAkK0atIpIJwcDrQl27FiYvl+baB1+X1qQXEgYEovlgDcwPIP0oApyW9wly4ggBTkA5ACg4yV96nFtJcXMaSRGO3ERXGQee1SXM0iOqoBgjJOC2PwFLFcyTOywiMhANxJPU9hQIsW6skCI6hWUYOMYPvVY2TSXFy0pJVsGMA4GduM/XNTG5LOUiiLlRljkAD2+tQvqW2NpUh3xCISZ3YPPqPTikBDbMVu98scinHMpUgHgDb+eTUk8DPdPI/mbGUBSEDYHcYPINPS9YOI8eazDgRjbg9wc1JHcmW5aIoVKqDyef/1UAUA+yKU4mFwpIUsp4XoPwxyaklEpErxMxmEqgHkjacdB+Jq150ruwji3Krbcl8ZI64qJLzzZykQVgqgkZw3fPtximBDcN5Tsklw/yAOpZtu7rkZFaCHManJOQDzxQRS0gEPWggEEEAg9QaO9FAFO0sI7O4meFiI5MYj7KauZxSVXuHmV8L8kePvhdxz9Ke4FkmjNVY5Xwi5WZ2yQR8owO5qR5iiLmM+YzbQue/19MCgCXNN3VX+0yl3T7M+Vxn5hzn0pTcbm2xRmQhdx5xj2+vBoAsA01wWRgACSCKrmdgyxmI+awyFzxj1zStdiL5JEYSdlHO7nHBoAwLHS9UDRy+VGpjGF89s7foBXR2qzLAouHR5e5QYFLHNvbYy7Xxu+8DkU53EaM7HAUZNNyuIkFO6ioY3ZwS6bOM9c0n2iPEW0k+b93j2zUjJT1pKq3F35M8URz83X5SfyxSyXQVkCLu3Z5b5QPbkdaYizmomOKeOg7H0ph5NADgcihRTR7U4UAOoGRRRQAUtJ0pwoGMZVkXa6hl9DUZtYdoULjB3AgkHP161KeKQ9KBELWkJOdp5+98x+b6+tM+yxHAIJCvvUZ6H29qddXSWyx7lLNJII1Uepp9MAS32Z8qV0UkkqMEZPpmnmFHQLKokGc/PzSqeKWkMitYfIh8vAHzE8dOTmoby2uJ3UxXTQqBgqB1NXKTIpgZf2XU4v9Vdxyj0kWk/tK7tCBfWTbf8AnpF8wrVzikz2p3ArWupWt3xDMC391uD+VWwao3Wm2l1kyRhX/vrwaq+XqdkMxSLdwj+FuGxRZPYRsdaULxVKw1GC8yq5SVfvRtwRV1ZFYfKQR04pbDDGKQ0pOaaTQAucUuaZmlBoAVjSZoNJmgBaDgCkzQaBgTQOaTtR0oAcOtONNFONAEbdayddP7qBc9WJx+FazZrH1wjfbj6n+VC3NIfEZ1FIKDxVnUIaKKSgBqHKA+1LTIjmNT7U+pKEPStfw8cLcD3B/SshuhrV8PH55x7L/WkzOp8Jru8cW0bQC74GB39aidbSeYq3lPJ0IPOcVJKshkidArbCeCcZyKgNrKV2bowhbcOMsnOeD9ak5CQyWoZULxgxngdNp6f1phWxvXy6+ZyAcghSR0z2NOFqQrRiZhExOVwO/UZoazaSVWaRVVW3AqvzH0BPpQIgu4rOSJURYwwI+UnbkZ5Un396mtWjt7dInKRNyQhYcAk4FTeSA0mcFHOdpHfvVF4LmBdiSxBJWC7mHK8UwNBFVVwnQknrmklWJ1WOTBDHgfTmoNPh8u0C7ycbh2x1PIpG09JYYlkIEkYwHUZ/Q0ATx2lvG/mJEN/97OT+dPe3hkbc8Ss3qRTYovLVQXLEcdNo/IVNmkBHLDHJjeoOOh6EU2OzgU5RSrHqysQT9T3qU80qGgCJrOLPyl41IwwVvvfWpBBEkm9VxkEbe3PtTwc9KUCkBH9liIAOSo5AyeD7elIttFG4dQd4/iJJP0+lTZxTSaYEL2wLsySSRljltp4NKkKRsCvGF2ge3WpM0HpQIMUlFLQAzPNLSfxU49KAG1C0SO7FZHVs87W/pU1VDbLNcT+YpKso256A4wfxpgSfZ0XB3sHyTvzySetOZFLRrJJlwdy5wDn/ACaqyNLJ5B8qQvEf3vH8vX/DNP8AKeaO7JjILHMR6N0GPpzQImljCsZVmEZwA2cEcetRmOJYxKs23GcyAjByc89utDWqiVT5RP7vPy/3h/XBqKSOaTIh8z5SH+ZApJB6c9eKBjpEQgTrI0jLwHU9B3xURNpc3AQzCYMhVst0ORgcdDT2VvKJAlZiyli4x0I7VLbRTLFskEfy/KflPOO9AiWCEQghSCP90A/mKJVjmVoi4yfQ8ilnV2t3WI4cjjtVfy1aHy4rVlbsWXG0+uaAJgJiCC8Z99pH9ahFvEuyJ7nLpxHyAV/D1pba2ZS5kVCwY4bbyfQ5zTrOGWOJPMEYOMkBec+5zzQArW7OVdpm81fusBgD1496R4Z2OTOp4wUKZU/rn9asHrSigCGCJoogrNuI9P5UE81KahY880AOWpBUcfNSUAFJS4oAoGJmlBoNJQA480hFIGx1pSaAMu4P2jXYIs5W2jMrf7x4H6Zq/VCwBbUNRmPO6UIPYAf/AK6uM3NUxEq0+oUapN2akY+kIFGaXNADDRinkUBaAGBc04IB70ucUbqYGXrVmXiFxbxMblGGGj4OKg8O/aEWeOaJ0TduBYY5PX/GtrdSE54PNO+lhGadXUXEo2ZiQcEDk+pq012m1CoJDkAfjUU1inlMtuoUtjOfrTTZy7gFdBHuDYPUfSh26FRXck+2R79uGznGccZ9M0ovoi2Cx64zjj86rDT2UkBYj8xIYk5656Uw28n2VcupTjbgYJ54pDsi+bqILuLYUd6PtUOzf5i7T3Jqm9tcD/VRhsPuGWxmmxwXKsJJLdh8xZgpBxn0FMLIvG5iEfmBty9tvOfpTlmRgCGGDyKoPDJJEy20LqzHdub5RmonimSNE23AjHDFlBx7cHOKB2Rq+YvTcKFdSQNw3emaySGiwUlVUJwxUHgevNOCyLcRvG/nlGyACN2Mc9OD/jQFkbAp1QwzxS48uRWPpnkfhU2aRIwnmsTWzm7iHon9a2nrB1ds3/0QChGlPcqUhpaQ1Z1CUUUtAEEB/dLUtRQcIR6GpKRQHoa0/D3+vnH+wP51mHpWj4fOLuX3j/rSZnP4Wb+KDUF5dx2kJkkyT2UdTTba7S5ZkTO5AC3tmpt1OO6vYsU8dKiZ0Q4ZgG9M0qyKR94Uhj2ppUMCGAIPY80jzxBgpkUMf4c800TxEkB1JHBwc4oCxIqhQAoAA7CnGoRdQliquCw6gdqT7TGXK5OQM9KAsyaiqzahao215lB9M81ILmMgEE4PQ0BZkjGlUVEZk9aVZlI7j8KAsyUHFO3GoRKnqT+FL56dOaQWZKTSE5qIzrnoaaZxnoaYcrJs0vWoBOvoakV9ygjODQJpofQabmgnAJ7DqaBC5oz2rLutat4pPLgBuJeypyPzpttHqdzcJPcyi3jU5EK85+tVYDSkfYjNjJAJqvFMRB55lMuQOAMAk9Mce9WgMe9RGFTbGHcdvY+nOR+VIBplmR1Vo42L5xtbGMfWlNyYwd0JD7gNueOTjOfSnSxl2R0fa65wSMg568U1rcyAmWQsxxgqMYwc8flQAouJGmMIiUSqNxyTtx2wcf8A6qkik82MPjB6EehHBFLtXzRJzuA2/h1pqqse7bn5mLfnSAbLIUkVEQMzAn5jgAD/APXSec6kBkDE/dEbZz69aJoFmKMwBKNkZGfrTvJUTpKuFKqVwB1zj/CmIiju/ODGKJiFJDbiBgipEufM/wBXEzqOpyBUItdrYZI5VH3S3DAenvUiwursySbAxyVxnn2oAdazm4jZyAMMQPoKdLIU2qi73foM4H1NJBD5CsgYspYsM9eeTSyxiTaQxRlOVYdqAGLPiZYZFCyMCwAOQQOp/WhLjcY/3bBJDhGyOe/T8KBbkSpKXzIOCxH8J6j2pRAFjjVHIaL7rEZ7Y5oAinuwsDyIpwPus3CsaVTvAbsRmo3tJWgNu0qeT7LyB6U9AwRVbGQMHFAEsYp5zTYxinkUAA6UGkBpM4oGBpCfSjOaSgQY9acRkA0AUvbigDO0z/j4v1zyJzx9QKuFeaqKfs+tOpHy3Me4H/aXg1eYVTAao5p+3FCingVIxNnFAU1IBTu1AERGBSF8CntzUDrQA7O6l21GnFTKc0AJto2inUYoAq3crRFEjA3ueCeQMVVN5KH8gsu/IG4Dsfb14q3eQCUxsyO6rnIQ4I9xSW9nGu52j25I2qTnGPX35plKxV8+fa0m5TGhIxjBOO+aYjJuR1HyvyOeAfpWgbOAvu2kZOSNxwT9KQ2UOxlXcoY5GD90+1A7ooSXsqybI859eT09hUxvJkhiJjxI8gTB4yM8mrBtIwE8slGTgHGc59ak8oELvwzLyCRTRMtdiKzuTcws5AUhiMfSrANQqix5CKFycnHrTw3FAkPzSAKv3VA+gxSUY5pDFAG7O0Z9cUpoFBoAbXP6oc6hJ7YH6V0GRXN3zbr+c5z8+KaNaW5AaSncUlUdIYoNGaSgCGH+Ie9SVHFwzVJUooRuAavaCcX5HrGf6VRbpVzQ226mnurChkT2Nu6sUuirklZFHynt+Ip1tZraWpiib5yCS57t61ZBqCHU0W381oSVfj1x25qLvY5OXW5UWIBIwsDpIqncduTu9c96gS0l8lV+zMkgGC+eCfX3qy2pOWZRB904wG5+uPSmadLfvN/pAPlEN1HvxTsNu2gw2czLcoyZ3Hcjdyf6Y4p5spSE8tRGfLKsR2J/+vRPqqxSSDyWZVJUEdyPb8/yoXWYDt+V923cy/3RQLmGw2rqUWUMpTpwNufYgVOLdxdE8YKY/I//AF6ii1eKRPMkieKInAc4OT6Y61HDrSMrsY38tAcnv7DFFg5ihCvlXFwLhXW4MmQQpORU9uLq3gSPZKpEh425+XNWBq4MgR4yxPRYucexNP8A7cjjCqYWLnqqsPl+ppk3FS2We5kyokBAPmHjaemBUTRzkorxSSso2snIyf72elWJNZt0lVDnplmY4AH9a0FIYAggg9KkfMUraOby1WSNgwHJbHNNkgmS4YqhPmKFDLyFIz1/OpxcSO7KiRja2355MH8hS/bIcfNIvHUjOPz6UD5mV4o5S8MTbvMU/OdpwRjrnpzxUMaNuWSSRlBQKGCbhnPIPoelXxewFQRINp6NggH8elIL2JgSGPQkZBAb6HvQLmZQ8iYpNIpbbE26MYI3jqePxIq9Pcw2doJpX+QDjHVvYVLFIJI0kAIDKG/Oquo2UWooiSFl2NuBU49qaE3cpQ640sOEtzLcMSQkf3VHbJpw0+8v8NqFwQh/5YxcAfU1NZaHDazrOskhK5+ViMVqcCqbXQkrWtnBaqVhjVfoKnxSryTTqkYzGaoPcttWQOE3ttRSOMA8ljWhiqscM0KlUeNlySAwI6nPX8aAJHlRE3lsqeBt5yfao3ukiikkdXBjALKRg4PSoZLN/MWYhWbdkohKjGMcH1pz23mwvCsPlLINruxyce3WgRM04W5jhwf3ilgfpj/GoDexliF5AOMlgP5mnm3nZ0kaVN8X3AEwD2Oe9JDBLCzfLEyMd2zptJ64NAyxDIssYdc4NSZpnzFeFAb0Jp2MGgQUUZopAOzx702jtSZ5oGOzxQaTNGaYA/T3qHqetPds0xcbqAJVGKcaaOtKaAEYgCoyc04ntS4FADOacKXaKXaKBDRTgM0ox+NHSgCjq8Dy2gkgH7+BvMT3x1H4ipbW4S7t454jlXGfpVgnFYD3kWk6pIiuGhk+Z4x1jb1+hqlqB0CinVQ0iSaXT45Z3LNJlgT2BOQPyqxJcIkmzDsw5IVc4+tICyDSFqgkmWNgrHGQTk9OP/100TxtGZBIpQfxA8UhljOaaRxzTPOiVFdpFCt0OetOEiOQFbORke4oAYw5pynFIetAYbdwYbfXPFAEgajNMVgwyrAj2OadQA4mkJpKM0AFLSZ9OaCcUwCik3DNIWoGNc80g60jN700E55zTAmyPWjdTcijOaQDg1IW5pBSgUANzzXNTtuuJW9XP866cACuWY5dj7n+dNG9ISkNLSZqjcKSgmigCGP7/wCFS1En3xUtRHYt7iHpVjSDt1KHPfI/Sq56VLp3Go2/+/j9KbM5bHV5qgthIP3O9fs4O7P8R5zj/wCvV8DFLWZy3KD2ErgI0yFQQQxT5hV9FwgHpTcnNOWmJu5nz6SJZpJI52j837y4z9cemagXRpAQDcJsXIUeXk+2a2egptFyTK/sJRbpGtywZSTv2gk+g+n0p0miKI2KTOSEPydAW9a1M02SURIXcnAp3AyE0tfsone4L8AqqjAz/OpDoUeyT5wZHPBIwF/AVpeTCZfM8pd/XOO9SUXFYyRoQGN8qfKwYOF+bjoPTHr61pQrKvErIfTYMVIeTSCkAyK1iSWWQIpMhBOVHBprWatZG2ZiVPf8c9KnXpQaBlH7APKaJooMFdu5cjH0BzUhgnli8qVogmMHaCSR+PSrGaTdTEQwwPAFjSXdEowA4yQPTP8AjUqK4Z9xUjPy4GMD3oDU6kA6mmlpCaABM808c01KdQA09aaacetNNMA69ad2pBRSASoo7iOWaWJG3PEQH46E1MOTWbo+Wkv5W4Z7kgj0wAB/KmhGlRxSE0daBgRSdKKOtABmkal6UhzQAgyaUnAoxkUuMCgCM5PrSKKk7UCgAAp1FB4oAYRzThxSZ5oFADqaRilpCc0AFLmkpKAHHBFVpbeGf/WxI/8AvDNTMeKrzuY7eV15ZUJH1xTEWYwkaBFAVV4AA6VBIjgzAIZI5eTtbaynGP6VHvnjWL97E/mHaGKkds+vtUgkkSVY5Ap3Z2lfb2oAiFpzbFvmZDl8sSOn+NLLG4lYrGXXzFkwO4Awfx709ZZJJDtVfKVtpOeTjqaEuH2rMyARN0Oecds/WgBDEWk3x252E5ZW+UlvUUhhYTLLPEzrgqArFivTH9aUXU2IspGfP+4QeAcZwfwprXcxuDbqmJEGWKruGO2OlAElwjSQoBGxTcN0eeSv+cVFNbu53W8Iix8xD4w+Ogxn9aswNIykyoVbOBxjI9cU6WXyoy5VmA7KMmgY5F2DkKCeu0YFQXLjzUSVmWEgkkZGT6E9qRbwSuqxxSMxBOOBjHr+dH2oHC+W+7kFQMkY60AR73e4jVZn8rYVLL3Ye/0pVd5NscjPgbgT0LYOBn8KmjdJBlGBFHnRrkFu2RgZz9PWgCk3lrthdgvlkgBjwR2/TvUiuyyiQs6xugx8u4DGc/8A66sxSrNhghHHBI6inyyCMDglicKo7mmBQdnMPnK0m8ybcc4ILY6fSnSsbeQxCVgjYJYnJXrnr64/CrQlGwu/7sDg7j0przQqAzSIAehJHNAFN5EjmKiZzBsIZs52senNTWpVSUDZOM8NkMPWnrPDJ/q5EbjPB7U2KS33ERPFuPUKRzQA4ThZpFlcIBjaDxkevvUJuZX8sIhBfdk8ZGD0APepS+yVt6s/ddo3Y9sdqWKNHi2SgbiS5XPK5OaBkK3cqXEcUsZAZCTgZOc+1XhzTVtodpUxggnPPJz9aeqBFwCT7k5pAIchSfauUU5GfXmuouWKW0rdMIT+lcuowopo3pDqSikqjcKKSimBEowwJ4qWoZXyox2NTA5APrWUdjSW4lSWJ230B/6aCmGkgbbcxH0kX+dUzN7HZUmKM5PNI7rHGzuwVVGST2FZnGGMUq1XS581wFjYI3Rsj+Wc1IZY4mAkdVJ6A96YiYUhpj3EUeN8gGRkd+KjF5bt0lBHrg4/PpQBN3qtqEU0to6wcv8A3f7w9Kka5hRyrPgjqcHA+pp7XMMYUtIvzdMc5oEECyCJfOYF+px0HtUnSmieMoX3rsxndnjFNSeOUny2BxQA4nmkpHdY1LOwVR1J4qEXcLOiK4ZnOBjmmBbU4FIx4qH7TEr+WXAb0p8kiIVDOAzdATSEGaaTR5iGQx7gXAyRUbyqqs5PC8EDnmmBKuTUg4qvFOGZlZWjKjJDY6evH0p0VwkrABXG4bl3DG4e1AE3NIelRJcK8rx7WUq23J6E1KTxQAiZzUgpiGn0AIaa1BPNBNIBo4ozQcUlACg+uBWXpUgiutTR2wEn3knjgitGe3iuYWhmQPGwwRWPJoMyzN5N4xhlASVZOWKDtnvVKwjZR1lRXU5VhkGnikACqABgDgUmcUhju9KAKbnigNQA6msKM0GgBBwKaT2pScCm9aAFLcUo5pgGTUoGKAEIb8KDxSk8UwmgBaUdaZThnqKAFoNLmkoAPxpDzSk80hoAY/TFIg55pWpVBoER+RaOp/cREHr8tKiwRljEihuhI61XFq0YaVQWkEpYYP8ADnp+RNRNHORdEW7MJzlQWAxxjnn2pgW1RA5ZGKluTtPBP06URwwRsMDJ6gE5/IVDaqUYqqMqYz8y7Tn096iljZopcJ84Zm83jHtz16dqALqJbqI41CjyjlFz93t/WlZIJGZyQTw2Q3I7ZFU2QrH+8QmMylm2jJIIyPfGafHCWuWlSILG67Gz8pPvigC0zrDkyTZXGfmxxTd6TgGOUqVOeB/MGq7WTNCA0h87IbeOOnQfSlgikjYlwMnq28sT+dAFlIVSTzSzPJggs3f/ADimm2bzjJHMUznIKgjmnIWxzg89qeGoGQiz2klJpFLD5jgEn3/WoltJFgW38xBGmMMq/Nx0PpmrmaQmgCGCB0kMjspJHRF259zUlwjSxbQFbnlW6H8aXNP7UAURbyoQw2kK2RFuOPTqfrSmGRjKQgj3R7V5zg8/41aNJmmBSkgeaAQ+QsSgYDMQdv0FLLDPNE6GOJGKkb85x9BirgOTQTQBmSrJ5Q8q1RFQjdJu684OOM1NEJIpR50LhlctuQFt+ff8e/pU5tgxP7xxHu3GPIxnOfr1qfdzQA9Tx0x9aWmh80ZyKQytqJxYXB/2DXOdq6DVGxp0/uAPzNc9VI6KWwUlFFM2CiiimMrv901NH/q1+lRsKki/1S/SsY7Fy3HUxDh1PowP60+ozwTVkM7PNDcjBpV5UfSlbp0zWZxsoyR/Owa1SQZ+UrgcUkEU0MiSEByVKsu7kDORg96iN67WaTFHXawMhIwAM4NTRTyebHI+BDKSqrjp6En3/wAKZJYVG+1CYDaGXayn25BH5mo0juIohCFiZQMBiSMj3GKL2eSFoVjIDSNgfLnPt/n0qywwaBFSK3ktwwjKyK2CQxwc4x19OKRbeWKTzV2sxBDL0HXPFElw6R3T8fujxx2wDQTKPKkaQ/OwG3sARTAqtDNcskhYQrJkKq8njkZ/Kr1sjIzbo8MfvN5m7NV12x3LIuFmZ+PTaeSQOlPuJmCS7AAVlQZzjrjqaBE1zE0gQqQGRgwB6H61BLazS3Ec+2ON4vu87t3saLq4ukVAUjiMjhdwfOPzFWbaOWNMTvuYnI5zgeme9AFcxXe6QeVHslxvw+SOMccVOySJM0qRhw6gFScEY96sr1oagCj5c6XDXHlqdyhSgbkY756VELaVRIcp+9cOy8/KeOh79K0DRtBoAgkhcyGSMqdy7WVujD69jzUUCXEboJkBSNSqFGyT9enYVfXApDg9hQBWQSNd7/KMa7SGLEHce2MfjUx6U4gdqawNACrTqaq0/bg0gGmkpxFJigCKaQRQvIeQoJqOIXG5fMaNlI5AGNv+NTyIJFZWGVYYIqFIZ0wPPBA/vJk/nn+lMBJJ3S5WBUBZ0LAk4Awef5ihp2MXACSeYIznkKf61IIB5iSFmLpnn1zTXt1cuCzbXOWX1Pr+goEMkMsW0mUNk4wVArMge5nLSSXcgRWI/d4wADjkVrpAiHd8zNjGXOaieysyxd4EBPXsDQAyJpp7fMc4YhiA4x84FN82XzfK3SZA3NlBuH07H61bMcbKFZRhenbFRm0hLhvn3gYDbzkD2oAhD3Af+IxgZJZAW/IHpVlG3Rbyyt3yveo3hj3r5krFv4cvg/41LFCsQIXJ3HJ3HPNAFEXcrLEQI8TMVXr8pGTz69KkW4kkfy0RQ653ljwOccflUq2UKIiBTtjcuvPQnP8AjSfY0Mm/ey8kjHGM9efSmAizSGXy1jUyAZYFsflxTzcZEexCWfI2k4xjrmpIraNGEig7xn5ick56/wAqiltN33ZnQbtwwAdp9s0gA3IDqhRgxODyDj/HrSmT995eP4d2c++Kj+yYUNLKzeWSylRg59frUCxTedFK8pG/gDHOMZ5P4UwLwFPximgU7FIYooxQAaXFACYxSE04imE0ANIzTwOKaBmh3EUbOxO1Rk0AU5pmWGZN3zpLgjODtJ/PGKmhnEo+9GSB0Rs0ouIy53xlJlXcFYDcR7GhruFioDEhjtVgvyk+maYiGSWTdIquqsJABkdQQP65pgikeCRFkIHIKFec9cZq0TGzeWSrZO0gjPbOKjinjURqkDLG5wjcYNMBrXKi2WRHTDEAs3Rc+opkl0XsnMeHcA5KHGADyc9sgcVO6W7K8zQqxXOTsBPHWnxSoZGijiIVepGAORnpSArThoY4mGIkL5bc5YAYOMn61LDKsvSSOQ9f3fIq22MVV+1QmZog67lxkfWgZUmHlLPullSYvlSCcYJ4IHQ4Hb2qzAQ0o8mZpUwdxJyB6fjRHqCFVLKwBBy3YEDJFLFepISCNuF3Zznj8OlMQtyjuYVGdnmfOB3GD19s4quybZXAEqybh5YGduOPw9c1YN0FXeyMIycK/Xd6fn2qSKUyblZCjL1Xr1pDKsEkiOVd2B3nK+UTnn1q/jimg4NIZkUuCcBMZJ6c0AVrmUpNt84RALuHAO456f8A6vWmRXEsuxflR9mXypOD0xirLyoNxIyUOOnOfaozPGMlsoRwcimBEJXdkRpFiJjDk46/TPp/Wi3ldrhwzhkYfI3ZiODj9KkLwj5SgZVOSQuQuanx046UAU555FYhSqqsoVi3AAK5H60jyuY3KzIBwqtnCk9Tz+lWDMpC7F3l84HTOO59qZ9pUo3yElX8srxyf5UDH2rrJCGViR0+Y5OanHSoY5E5XG3aoJzwAP8AIqRWDKCpBB6Ed6QFTWDjTJPcqP1rn63tb404/wC+v86wapHTS2CiiiqNQoopKBkZqSL/AFa1GelSx/cFYwNZi4qJuN1TVE/8VWZM7GM5jU+oFONMtzut4z/sD+VSYFZnGyubWDD/ALpfnyG465609okkjMbL8p4wKkPSkApkkX2KFuZN8jdmduR9PSnpEkYOzPPckk1LTTQAzykyx2g7xhs96cyqwAZQQOmaWigQmxS4faN2MZxzil8tGDAqDuGG96UUucUAQpaQITtjHIxgkkY9OackMUR/dxqvbin55pCaYDgaCTSCg0gEoFJSimIdmiikJoAWkNFITyKAHjinA5NR96dQApFNpTSGkBHM5SJ2VdzKpIHqapRGIPC8MvmSscNhs7gepI9v06VfNKgUHOACaYFJp8WrwOx8/lFXu3PBH4Y5qGTIuZRO0Qy37tpQemO3brn3rVIpPY0AZtohaeQyK7gYMcjZ5GMfzFWLsE27EdAVJ+gIq1RxQBQJQTyNceYyNjyyuSpXHI475z+lKpe38qSVJCpj2nA3EHOQDV/tQOtAjHitZYg63RbbJzvEYfAP8Oeox+Vase0xrtDbcYG7r+tSgYprUARMaTNBOaVOaBjhwKDTtpo20ANxUSWscbbkXH9Pp6VYxSHigBu0UuBSUvagAoJoxS49qAI2NMJzT2FNAOaAFVaWWLzYXTO0sOD6GngUydmSP5MbmIUE9s0ARxxSPN5k6ou1SoCnPXqelQjTisEcTTErEAI/lA2kdCfWlkmeBjGZi27ADMoJXOfQegqzFu2fNIZB2JGDTEQx221Y9zZdX3sQPvHn/GhbV12J5gMKHcq7efYZ9Pwpsc7SNGmQH3NvA7AHH+FMaXEMDmQxq+WIU4J/z6UAStbyguIpFVHJOGXJUnrihbUpJGUcbE6ZGWx6Z9KbcSOq3G1sEICpPQZyM0pkdZUR549jA/MBjn0BzQBZfpVYwN53mq5XOARjIOKarSPKWy0kSKdrdN39D3pLIAhgNzEcFzn5vfB6GgYCxU2yQ7jhc5OOuQf8ac9rJLA8UjIAykfIuOcdTU0u9YXaMZcKSB71TRmdW8h5WHygsSTyTyefagCxPbh7ZYgQNmCM9DikgR0yCsaj0Uk5/E09IxGu1QQKpFZiGkZ3AE3ygcYXdjJ9eKAL4PNRT27uzFGXaxViD3I7foKhieQuQyyb9xJyMKF7Y7elMM9ysbnbJueMFVVM4J6ge+PWgZLJbmRG8zbuZgwB5Ax0pgtyJ4pMjC5yFGAPSltTlWYZGeikkkfXPemXCbpcSLIy7fk2A/e/oenWmId9mWEn96RCzcIx4BPYfj2NWTnNZ0iTS2tujCctGVMp24zjr9T9KnlfcqgeeYs/Odh3ew6ZoAfHbSIF2ygFV2/czx/jTvsoCkCRwd27JOfm9ahQSr5oEUgV1xHt5xx354OajIaSyjgCkXAdWaPkYwckfT0pDJjYuz72mDjdu2umQfTP0xxVpFdRmR9x6YAwBTFkdkJ8tg391uKf2pAZ2ulhaxg9Gk/kKxq1NdcCOBec7if0rKyKtbHVT2FopM0ZqjUKDRTXOFoAaTxT4z8tRnmnx/drCJrIkzUb/eNPpjferQyZ1dh81jbtn/lmP5VZqppZB0y3wf4MVarM5JbgelN5HSnGmZ5pkD+1IcmjPFLg46UAAHFBpcUYoEJSHNOxS45oAjAOaGBqQDmnMKYEShqeRxSjrxSkZpAR4xTgtO2807FMCIqaNtS4o20CIgppNvNTbaQjBoAaF5p22nAU8r0pAQsKQ1MUppQelAEBpQDTyoFOVKAG4pCKl2Um3IzQBHil20/Z60hB7UANxRnFO2HPNOEdADOaY+al2n0qJ+TQBD/FU0a801Uyc1MowO1MAIwO1NqQjNNOPakA2kPNOx2yPzpfl9R+dAEOOaeopSUH8Q/Ok3oP+Wij8aAHAUjkCgyxqP8AWIfoajaWP++KYCkZpQtNWSPu4pxniH8YoAXGKa6LIpV1ypoM8X9/9KPPi/vH8qAEWCJAAqAAHdx6084I4FR/aIvU/lS/aYQP4vypgNVFV2YKAzdSByacqKAAFGF6DHSmG5iB6MfwpftUQ7N+VAEmKURrjbtXb6Y4qL7VH/dan/aowPuNQA8rTWFMN2n9xqY12D0jP50ATAUpBNVxd/8ATP8AWlN0T0jH50DJttJt5qH7Sw/gH50G6fHCLQBME5pfLNQC6k/upQbuTH3U/KgB7RtSBDUP2qT0UfhR9qk9R+VAFjYRSEGoPPmPII/KkM0vqPyoAnApSKriaT2/KnebJ/s/lQBKVyKYcgU0SPjqv5UF2PXH5UgMjXWy0C/U/wAqzKva0xa9QdgnT05qjWi2Oun8IUUUUzQKZIeKkqOXqKQBSxsORTaVPvVjHc1lsSbvY0xm+boafmmP1rQyZ0GiOzWIODhWK1pgkjpWToAJs35IAkPT6Vq8+p/Os3uck9x4Utxg0nlYPJqNifU/nUTYJpkFvj1UfU05igXmRPzqmAD2FKYxjpQIsebF/wA9Fo82HH+sFVymKbtoAtefCP4ifwNL9oh9T+VU8UYpgWzcxZ43flSG5jPRWqttpdtAEwuV/utThcqeiGq2KUUAT/aVB+4aPtg/55H86pzmRZohHjDZB3DI6ZFVMXKiPzHwuWUtyOc8fhigRsfbD/zy/Wmm8b/nmPzqrCriICSQSN/eAxTNjm6YtnYqDZ6Z5z/SnYC59sYD7g/OkN2+fuLWfbx3IlXzSQ3OSMkN79ePyoMREMaGJmZGy644f3z096LAaP2qXPCrT/tU3ov5VlurgKWSQQlgCmck/l26cUrRvK5jhLRoyg4bjOG547ZFKwGk9zKV/h/AVCLuby95IUd92OKiKPBIxijDIwHG7GDVcW8oiaMqjgvv64x3wP8AGiwFtr19oYyIFPQ8c00X5zgTA/7ozj6+lVfs7O6yNHkKSAjHnB/TORUrWzAA28ccbfXBz+HX6UAWjPN/z0P5UxrqVdpMxAboe1OMYdNr85HOOKqDTsBEJTahBBAOSPQ80CJje5XPnsecYHeiK4aXdslYlTgjPIpJbISybywzxjIz0z/jU0EJjXDbP+ALtoAA8n99vzpQZO7t+dSbaAlAxmW7s351E+c9anKGonUg0AMRcmpRGcUiJg5qcDFAERjB60eUOwFSkUYoAi8sego8sVLikoAYUAFMK9qlPNMIxQAzGKaRTiacoyaAGBKXbUm0UYoAiK4oxUmKNtMCLFGKkI4OPSs2K7leB58Hdsz5J4x7j2H60CLpXNG2oFuH8mRmaMsF3LtOcj3pHeVpmXzkhAPAKZLD1pgWcUvaqpkIkk/eEMDhU2k5GOuKZHJKbRQ8r+bgZXYcg+lAFxqaRSQEuh3Iwwcc9/z5qFxPIzAeYjZwMYCgevvSGTgUvXgVWMNwRM4dfMOdnHT071GbOdWBwjLsA44we/fn60wLwGTRUKRSM7GbO0KAg39+5PvSWkLxEh1QcYDDqfrSGT45pjOisFZ1BPQE9ajnjdpifLEi7RtBfG09/wClJHabSS0jEbVHB64oAn2inYpKWgAxSYpRS5wKAEApT04pN1IWyKQCijtSA0vX0oGYGqMG1F8dgB+n/wBeqtS3rbr+c/7WPyqEMGGQQR7VojsjshaUU2lBoKFqKQ5apc1AT8xoBjhSZww+tLTW9awjuay2Jc01+1PUcUkg+X3rYyZveHP+PKXP/PX+grTJrH8NZNrPu4zJnH4CtgisnucktxuM011A5p2aa5yKZAiCn01AQKd2oEIaSlzSGgBOtLijvSimAYpaOtBFAEbVBPewWwzK4z6Dk0mpyRx2xViwZuFCnBNZsulmOy8yQYldgNvXaD/WqSIlK2xrmYGJJQpAYgYPGM1CZ5gskm1dsbbSnc++fyqaYqqrH5ZkbGQv0ppuohK8ZDFhyQFz2pDIprmSBWDKrOpXpwPmOP0NJ9oZrhYfNUhgSZFGMY7fWpXmjlKjYWQsFL9AO4/Wmtcgqwktz3wDzkigY5ZWcRhWA3sw3YzwPT60w3TxwyGTYWRioy2CecDIqdpsLEyRFt5wuflxxUZnD73MSBVYI4YfNz/+ugAlfb5UU5D+Y2PlGNvv+eKbEWRDMowpkCENyx5x1pVVVgaURRiL72B97jof06VJBIrlkdUCucqMfe989DQA1pCJpt8gUR4wpIAPHWq1rch2X96SSvzBupb2FX5+ZURI0Z8btzD7oqFrhhL5WxBLnbknjpmgBszbZEVpDGhBJYcZPpmmwPPJOyEs0agASIwAb1/GniZ2cR7UDlmHP3eMf4/zqWGctPJCyhWUA4/n/n3oAnxRVeSaYTtEir9zeC3ftj86JrsJDE6qW80gDuB9aQE2/HQZpd+e2Kjt5XcNvQgg4BwRn8DzU2QaQBmlByKSigB1RyDpT84qNmzTAcg9akNRp0p9ABTX3Y+XrTqaaAIx5maXJ707NBoAZyDS0GjNACEUnSnUhFACg0tMFOoAWiko60wFpCaM0lAEFxHEBuZCSTtwvG72NONwoCFgyhwT+WOP1p0sXmBcNtZTuU4zz/k0gtg8kcsr7njORxgdMUCGvOgiD5ODnHBzx14o88iVItvLLuyTgH6VJ9nQAAkkDcOv97rTBaKSpMkjbcdW646UDGG7iMXmKSwzjC88k4FRNdld2+IqFJVsHPIGeParBtYgfusBu3Y3HAPXp0qFLi2nnaAISVO4NjAY9Dg0wEF0UeNJVVTJnGGyBxnmpbeR5EJcKGBwQvY0fZoAjIIY9jdV2jBqRFRFCoqqvooxSAimdxKkcZUFgWywz0x/jUX2h3uZIYsEqoO7HC9c/XpViWNJQBIgYDpkdKFVUACqFHTAGKBlCW/QLHm4SMlMn13cYXBqW3vFknYNKgUZyDwB6YPfvV1QO6g/UU/A4+Uce1AFONWmmlZ3kVVfCBTgEYBz71OpyoJUrnsaVjk0wluxNADxwKaW9KbyaXFADTmlFBFApAOHSnAA0mOKSQ7YmbONoJoGjl2O6R29WJ/WjAA4AA9qan3BmnVodyWghooNFAwPQ1F3qVjhTUQoExRSN0pRQRXOjZ7Eqcov0obpQn3F+lD9K2MTY8PvhLhf9oH9K1iaxNAb97OD/dU/qa26h7nLU+ITNIx4pSKaw4pGbHKeKWkXNLTEMNFLS59aAEFOAptLnigBwplxNHbQNLIcAdvU0ye4S3jMkjYUfrVSGKS+lFzcgiNf9XGf5mqSJb6IWyt5J5Ptlz94/cT+6K0cZpoOKeDQ2CViCeIFlbzGjb7oK+/amrBHGzSZYttO49zn/wDVUtwhkiIUgMCCM+o5qusUwLuCqtITuU8j0H40DGxLb+Uwy3lkffPAOPelK28UnzNIxU5bkkA+poW3dbf7P5g8sDAbHNO8tnEu7A8xApx2OMUAITaJKImYA/eA3cLg/pUkMsVzvxHgHgk45+oqLyZGdZCyo6jA2jOfXNOEBMyytIcr2AA/yKAGS/ZLd/KdmRSNxUE7cD1FSItqSzwLG8oywHv9O1PlhWUjfnABUj1BoSBgyNJLvCcr8oB/E0ARsyGOL7WCs23I25B+gx/Kmf6N8pKHfuxyCWyPWrMsSyywyZwYiSPfIxUTWhM5lSUock/dB64z/IUgGSGH/niZGbJIHHTqaeJIVKCKMtxvyozgHuafHbiN95dmbBBz3yc01LUxnMczqcBegPA6UAPjmSQsVz8oHOPXmq5eKQSPHahwBlvc4B6fjU32VQBskkT5QrbT94f571LHEkZYqMbsZ/DigCJAIlQkyAOQArHOCadFcRysyqwyGKjnk468U+SPzChzjY4bpnP+c1ELbY+UkIXOcbQSM8nnrQBPRmgDHcn60UAJ1pCKdijNAAOBS7qbmkoAk3ZphalppoATJzS5pppM0APJpM03NJmgB9HWmZozTAkxSHim7jQSaQC5ozTGdUGWYKM45pWYAEnpTAfRmofOT++KTzkH8YoAnzRuqv8AaI843ZPpR9pTnGeKdh2LINOzVJ75EIBByefoPWmtqKB2XDZTAbHOM+tFgsXyw+tV0i23MjgAKVVVx7Z/xqs9628Kq/xbScZGfSmtfOryL5a4QZ68njsKLBYvGgVQN+2xD5Ry5woIxk9aFv5GUMI8Lu2knjnOOB3p2HYv0VnSXsyo8xKiJSQOxOOKTz5vNIdwVY/IR/L60WHY0waRjVJpmSMtubikaVhII9zbiCQPp/8ArpWDlLeaKzhdytIqIDuIJ+Y8Ag4NC3UzhdoJyoY844Pp60WCxoZozWdLeuLWSdDnYTkH2PP6VcgLtEGkGCaGrCsSmkopOlSIf2qC/fZYzt6IamB4qnqzYsHH94gfrQty47mGOBS0lFaHaFFAooGMc8UwU6SmigljhQaBSmuc2ZIhyi/Sh+lJH9wUrdK2MjQ0H/j7kH+x/Wt7Nc7opxfgeqEV0FQzlqfEOJGaax4opDSMhUNOzUanFOpiAnmkJJoNJ1oAUUtIDS0wKhtWmvTLNgxp9xf61czTcjOM80McY569KBWsGaeDxUQIIyCCPXNIZUVAxddp6HPWgCYnNN600MGUEEEHvSK4YFg3Azz9KAJKAKjE0ZQuHXaOpzThKmzfvBX1oAfig8VG8yLgEnJGcAE8U1p4/LD7xgnA96YEuadnioDNGiqS4w3I75qSN1k3bWzg4NAD6XNRSTJEyq+fmHHfPtTGnAheTBUIcHdxikBYzR1qvLcCN1QqxzzkdPzqdDuGQcigBaWjpSZoACaM0GkPFAC0UmaTNAC0hozRQAUUUtABQaMUGgBuKbin4oxQAzFGKcVpcUAMxQRT8UYoAYBSgUuKrHULUXKQCUNI5wAvP50xCX1gl8iJI7KinJVf4qdcW5k2LyYwDuXPX0qWeZYIWkYEgdh3qsL4+YytGV2rk9D+v4U0NFM2E4TCZ3EEMc9eRj9MinRWE+5d65jzkoxz2/KrH9oHCkwlVc4XLcn8KbDqMkvl/uQodcgk+ntValDY9PdFXaVV1YkNjsexqO3t5DfNvZvmBz8hUDHAz65zUkWoSvcTIY0CowH3uRxU0t46W7yKF+VSw70ahqD2W59wlKkjacDOR2609bCIK4ycOMN7+9VZL+dGjysa+adqg/wn3Oacb2ZZDEGR2KnBC/xelLUNSx9ijAYFnOW3Z6EH2pEsYFffli+c5Zs89KqTX00iB0+WMkAtjB/+sO3Spbe4kKnMiuc8YOcD609R2ZObKCMAKuMHIxTDbR7dmCFzu4OOc5qO4nlCBgThWBbaOcVXnuJndMK6xsMHAwxHc46/1pahZl5bWBW3CIZ6880R2tvF/q4UB9cZNUxLMpBjSTywRkEHPfoDz6VKs0rSF8FVxj5hjJ+lFmFmWkijAK7AQc5B56002sAX/VA85yeT+fWqZRzO7lS4fHIfG3HFNEUg2o2zd083kt/+v8aLDsy+I41A2ooA4HGMVG1rASCYl46dqryzfaY5Et5gzDoQOhB/+tTEEwdSA69dzF92aLA4Nblo2sBIPkrxx0p6RRxD5FVRWdBFJDJ5k0jMkfLMGHP1/wAKqXc73UhZshB91fT/AOvSaNaVCVQ3s0E1V064+0Q7WP7xOD7j1q3tqTKcHF2YmcVn6zIDDEg6lsn8B/8AXq/M0cMe+Vgi+prFv7iO6dSisoXI+bHPvxTRpTpyettCnS0uKMVZ0iUUuKMUDIZOtIKc3LGkoJBacaavWnGuc3Y+P7v4049KZGetPrZGLLGkHGoxe+R+ldLiuX0041G3P+1/Sur6VLOaruMIGKbTic0g6UjEZ0B5xx1qCGQRBV3JKXP3lbJJ+lWDwcimCeIKsmPvru4XnHqaBEKySNE2JcylMhWXBDVEIlLh3jmdGQYBySDznI7VbuJRCoYo7gn+EZx9aia4A2bVHzjOWYAfn60xEEcLAsZlmJ3ZjZT8wHYGmpHM8L7k3T5OJA2CD1A9u3FW2mAYIi+YxGeCBgfWomZZXAjjZJjkHLbcY9cdetMCOC3ZtsjbpAx3hlIB9ee/t1q1dQGaEqpwwIK/hSWzFVaIptMZ28HOeM/1qctgZAJ9hSArT2u4Yi2qCMMOxxyP5Y+hprW0pfeFjAOMoCcf7wPrVlHLcshX6mi4do7aR0UsyqSAKAGRJIilXKnnjFRyQSiOSOPaUkz1OCpPX6ilkuHWFZAo4IyuQdwPHb3IpwMkckayOHD5HTGDjPFAEPlTlgzLGWDBsBsA4GPSnPBM7s/yLux8uemDkc0B5SIghA4IYcZ3A+9W4ysiBl70wIwhE7ScEMoH5f8A66haCYSb4zHwxYbsjr2qxK+14hxh22n8v/rVWeWU20kodRjI8sD5ge3Pr+FAD1t5EZXQqTjBDfXPaltrV7diyMG3nMg6c+oqNpZpZI1hZApTcW3YJPp0NSQvcOX3yRoYuGGODx1PtQBPJEHkjfPMZJ+uRj+tRS2/mCRfMZY5PvKB17HmnW0xmgV2xuPUehplw5EhTzPLDp8rehzSAFt5g2ftHGNuNox/+up4oxDGEUk9Tk981FbyEkxNkuoz13cH3qfFABRiiloATNBGaXFIRQA3FBFOpDQA3FFLRigBKXPrRSEUAOBFLkUzFAFAD80maSjNMBRzQBQKdkCgYYoxTd49ao3F48sv2ay5c/ekPRaErkt2H3l4Y3FvbL5lww4HZfc1HaaVHBIk7sWnXJJ6Ak1Zs7OO0Q7cs7cs56tU9O/RCSvqyK4iE0LRtjB61XexEjBi2D6qSOKkv5JIrfdCcOSAOM1nPJdq0uJnZUUMMj7x9P0po0RNHp7KyqURVU5LA5z6YHap2sY2UK2MDpgYxWeZ7szEchd3A2k5H+fen7p2XcSykybdpGcDPWq1GXvsEGACinHT5RxUhtkIwxODxzVBXeNmWTzJOhUhe316UWiyX0VzFIpUPyGLcqP4SB9RSB6Gh9mhlUE4de3QinC2jQAKMAdAO1MsbU2cLRb967iw9s8kfnmrBqbiuRm3T1NN+zp6mpaQ8Urhcie1idCp3YI9aalmitvd3kbGATgYH4VPS4ouFyPyEHr+dHkxnqDSyzQwqWmlRB/tGiOWOXmOVGHsaLsqztcZ5CKMDJ/GqOossaOVGCAFH1Nae38qwdUl3yhOw+Y/j0oubUI800jPGVYFCVI6EcYrUtdSXhLpQe3mKP5j/Cs7FKBTPTlTjJWZY1C5E8m2PiJTx23H1NVdw7nFOwM0EZpFRioqyHwTNbzLKnOOo9R6VpT6tGqD7Opdz3YYA/DvWTjFFBM6UZu7Qs00k0m+Vi7e/amE06mnpTHKPu2Cil2nGcY+po2juw/DmqucvK30G0dqe/lgDYzE9DkYqNjgUEtWIzSUUUiD/9k=" id="227" name="Google Shape;227;p10"/>
          <p:cNvSpPr/>
          <p:nvPr/>
        </p:nvSpPr>
        <p:spPr>
          <a:xfrm>
            <a:off x="63499" y="-3281446"/>
            <a:ext cx="3449721" cy="34497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228" name="Google Shape;228;p10"/>
          <p:cNvPicPr preferRelativeResize="0"/>
          <p:nvPr/>
        </p:nvPicPr>
        <p:blipFill rotWithShape="1">
          <a:blip r:embed="rId3">
            <a:alphaModFix/>
          </a:blip>
          <a:srcRect b="10227" l="49930" r="16403" t="59801"/>
          <a:stretch/>
        </p:blipFill>
        <p:spPr>
          <a:xfrm>
            <a:off x="3015748" y="2088627"/>
            <a:ext cx="6650182" cy="44405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11"/>
          <p:cNvSpPr txBox="1"/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100"/>
              <a:buFont typeface="Century Gothic"/>
              <a:buNone/>
            </a:pPr>
            <a:r>
              <a:rPr b="1" lang="en-GB" u="sng">
                <a:latin typeface="Century Gothic"/>
                <a:ea typeface="Century Gothic"/>
                <a:cs typeface="Century Gothic"/>
                <a:sym typeface="Century Gothic"/>
              </a:rPr>
              <a:t>WHAT NEXT?</a:t>
            </a:r>
            <a:endParaRPr b="1" u="sng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34" name="Google Shape;234;p11"/>
          <p:cNvSpPr txBox="1"/>
          <p:nvPr>
            <p:ph idx="1" type="body"/>
          </p:nvPr>
        </p:nvSpPr>
        <p:spPr>
          <a:xfrm>
            <a:off x="1251678" y="1467853"/>
            <a:ext cx="10178322" cy="35935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GB" sz="2800">
                <a:latin typeface="Century Gothic"/>
                <a:ea typeface="Century Gothic"/>
                <a:cs typeface="Century Gothic"/>
                <a:sym typeface="Century Gothic"/>
              </a:rPr>
              <a:t>For the rest of this week you will be doing </a:t>
            </a:r>
            <a:r>
              <a:rPr b="1" lang="en-GB" sz="2800">
                <a:latin typeface="Century Gothic"/>
                <a:ea typeface="Century Gothic"/>
                <a:cs typeface="Century Gothic"/>
                <a:sym typeface="Century Gothic"/>
              </a:rPr>
              <a:t>a set of Flash cards </a:t>
            </a:r>
            <a:r>
              <a:rPr lang="en-GB" sz="2800">
                <a:latin typeface="Century Gothic"/>
                <a:ea typeface="Century Gothic"/>
                <a:cs typeface="Century Gothic"/>
                <a:sym typeface="Century Gothic"/>
              </a:rPr>
              <a:t>in each lesson for a different topic.</a:t>
            </a:r>
            <a:endParaRPr/>
          </a:p>
          <a:p>
            <a:pPr indent="-228600" lvl="0" marL="228600" rtl="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2800"/>
              <a:buChar char="•"/>
            </a:pPr>
            <a:r>
              <a:rPr lang="en-GB" sz="2800">
                <a:latin typeface="Century Gothic"/>
                <a:ea typeface="Century Gothic"/>
                <a:cs typeface="Century Gothic"/>
                <a:sym typeface="Century Gothic"/>
              </a:rPr>
              <a:t>Pick the </a:t>
            </a:r>
            <a:r>
              <a:rPr b="1" lang="en-GB" sz="2800">
                <a:latin typeface="Century Gothic"/>
                <a:ea typeface="Century Gothic"/>
                <a:cs typeface="Century Gothic"/>
                <a:sym typeface="Century Gothic"/>
              </a:rPr>
              <a:t>part of the topic</a:t>
            </a:r>
            <a:r>
              <a:rPr lang="en-GB" sz="2800">
                <a:latin typeface="Century Gothic"/>
                <a:ea typeface="Century Gothic"/>
                <a:cs typeface="Century Gothic"/>
                <a:sym typeface="Century Gothic"/>
              </a:rPr>
              <a:t> you are finding it most </a:t>
            </a:r>
            <a:r>
              <a:rPr b="1" lang="en-GB" sz="2800">
                <a:latin typeface="Century Gothic"/>
                <a:ea typeface="Century Gothic"/>
                <a:cs typeface="Century Gothic"/>
                <a:sym typeface="Century Gothic"/>
              </a:rPr>
              <a:t>difficult</a:t>
            </a:r>
            <a:r>
              <a:rPr lang="en-GB" sz="2800">
                <a:latin typeface="Century Gothic"/>
                <a:ea typeface="Century Gothic"/>
                <a:cs typeface="Century Gothic"/>
                <a:sym typeface="Century Gothic"/>
              </a:rPr>
              <a:t> to revise for</a:t>
            </a:r>
            <a:endParaRPr/>
          </a:p>
          <a:p>
            <a:pPr indent="-228600" lvl="0" marL="228600" rtl="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2800"/>
              <a:buChar char="•"/>
            </a:pPr>
            <a:r>
              <a:rPr b="1" lang="en-GB" sz="2800">
                <a:latin typeface="Century Gothic"/>
                <a:ea typeface="Century Gothic"/>
                <a:cs typeface="Century Gothic"/>
                <a:sym typeface="Century Gothic"/>
              </a:rPr>
              <a:t>Find the Revision checklists </a:t>
            </a:r>
            <a:r>
              <a:rPr lang="en-GB" sz="2800">
                <a:latin typeface="Century Gothic"/>
                <a:ea typeface="Century Gothic"/>
                <a:cs typeface="Century Gothic"/>
                <a:sym typeface="Century Gothic"/>
              </a:rPr>
              <a:t>for those subjects on google classroom or take a paper copy.</a:t>
            </a:r>
            <a:endParaRPr/>
          </a:p>
          <a:p>
            <a:pPr indent="-228600" lvl="0" marL="228600" rtl="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2800"/>
              <a:buChar char="•"/>
            </a:pPr>
            <a:r>
              <a:rPr b="1" lang="en-GB" sz="2800">
                <a:latin typeface="Century Gothic"/>
                <a:ea typeface="Century Gothic"/>
                <a:cs typeface="Century Gothic"/>
                <a:sym typeface="Century Gothic"/>
              </a:rPr>
              <a:t>Homework</a:t>
            </a:r>
            <a:r>
              <a:rPr lang="en-GB" sz="2800">
                <a:latin typeface="Century Gothic"/>
                <a:ea typeface="Century Gothic"/>
                <a:cs typeface="Century Gothic"/>
                <a:sym typeface="Century Gothic"/>
              </a:rPr>
              <a:t> – Get a revision folder and complete a set of </a:t>
            </a:r>
            <a:r>
              <a:rPr b="1" lang="en-GB" sz="2800">
                <a:latin typeface="Century Gothic"/>
                <a:ea typeface="Century Gothic"/>
                <a:cs typeface="Century Gothic"/>
                <a:sym typeface="Century Gothic"/>
              </a:rPr>
              <a:t>Flash Cards </a:t>
            </a:r>
            <a:r>
              <a:rPr lang="en-GB" sz="2800">
                <a:latin typeface="Century Gothic"/>
                <a:ea typeface="Century Gothic"/>
                <a:cs typeface="Century Gothic"/>
                <a:sym typeface="Century Gothic"/>
              </a:rPr>
              <a:t>for </a:t>
            </a:r>
            <a:r>
              <a:rPr b="1" lang="en-GB" sz="2800">
                <a:latin typeface="Century Gothic"/>
                <a:ea typeface="Century Gothic"/>
                <a:cs typeface="Century Gothic"/>
                <a:sym typeface="Century Gothic"/>
              </a:rPr>
              <a:t>the topic we have been working on</a:t>
            </a:r>
            <a:r>
              <a:rPr lang="en-GB" sz="2800">
                <a:latin typeface="Century Gothic"/>
                <a:ea typeface="Century Gothic"/>
                <a:cs typeface="Century Gothic"/>
                <a:sym typeface="Century Gothic"/>
              </a:rPr>
              <a:t>. I want to see your </a:t>
            </a:r>
            <a:r>
              <a:rPr b="1" lang="en-GB" sz="2800">
                <a:latin typeface="Century Gothic"/>
                <a:ea typeface="Century Gothic"/>
                <a:cs typeface="Century Gothic"/>
                <a:sym typeface="Century Gothic"/>
              </a:rPr>
              <a:t>Revision Folder </a:t>
            </a:r>
            <a:r>
              <a:rPr lang="en-GB" sz="2800">
                <a:latin typeface="Century Gothic"/>
                <a:ea typeface="Century Gothic"/>
                <a:cs typeface="Century Gothic"/>
                <a:sym typeface="Century Gothic"/>
              </a:rPr>
              <a:t>and will expect to see it bursting with Flash Cards! 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Badge">
  <a:themeElements>
    <a:clrScheme name="Badge">
      <a:dk1>
        <a:srgbClr val="000000"/>
      </a:dk1>
      <a:lt1>
        <a:srgbClr val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92A4A55472C344C950E4EEA7993E1ED" ma:contentTypeVersion="12" ma:contentTypeDescription="Create a new document." ma:contentTypeScope="" ma:versionID="cdab29d7be19a2258c42f922578fd629">
  <xsd:schema xmlns:xsd="http://www.w3.org/2001/XMLSchema" xmlns:xs="http://www.w3.org/2001/XMLSchema" xmlns:p="http://schemas.microsoft.com/office/2006/metadata/properties" xmlns:ns2="53038477-11b9-4b50-bb37-4d087f9619fe" xmlns:ns3="67e4d28b-84d4-496d-83de-d60e9caa6883" targetNamespace="http://schemas.microsoft.com/office/2006/metadata/properties" ma:root="true" ma:fieldsID="427013bb5e19978bb6e660dc56d39dfa" ns2:_="" ns3:_="">
    <xsd:import namespace="53038477-11b9-4b50-bb37-4d087f9619fe"/>
    <xsd:import namespace="67e4d28b-84d4-496d-83de-d60e9caa688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3038477-11b9-4b50-bb37-4d087f9619f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7e4d28b-84d4-496d-83de-d60e9caa6883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5A8A59B-DA6F-486D-A61D-D652A9BFD80A}"/>
</file>

<file path=customXml/itemProps2.xml><?xml version="1.0" encoding="utf-8"?>
<ds:datastoreItem xmlns:ds="http://schemas.openxmlformats.org/officeDocument/2006/customXml" ds:itemID="{99526F38-8CF9-4ABC-BC7E-B2E0CE45F932}"/>
</file>

<file path=customXml/itemProps3.xml><?xml version="1.0" encoding="utf-8"?>
<ds:datastoreItem xmlns:ds="http://schemas.openxmlformats.org/officeDocument/2006/customXml" ds:itemID="{ADB528FE-9CC2-4EDB-AB4F-2F0A828AC74C}"/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LChapple</dc:creator>
  <dcterms:created xsi:type="dcterms:W3CDTF">2018-10-09T07:39:20Z</dcterms:creat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0x010100192A4A55472C344C950E4EEA7993E1ED</vt:lpwstr>
  </property>
</Properties>
</file>